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3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40.xml" ContentType="application/vnd.openxmlformats-officedocument.theme+xml"/>
  <Override PartName="/ppt/theme/theme38.xml" ContentType="application/vnd.openxmlformats-officedocument.theme+xml"/>
  <Override PartName="/ppt/theme/theme52.xml" ContentType="application/vnd.openxmlformats-officedocument.theme+xml"/>
  <Override PartName="/ppt/theme/theme41.xml" ContentType="application/vnd.openxmlformats-officedocument.theme+xml"/>
  <Override PartName="/ppt/theme/theme39.xml" ContentType="application/vnd.openxmlformats-officedocument.theme+xml"/>
  <Override PartName="/ppt/theme/theme53.xml" ContentType="application/vnd.openxmlformats-officedocument.theme+xml"/>
  <Override PartName="/ppt/theme/theme42.xml" ContentType="application/vnd.openxmlformats-officedocument.theme+xml"/>
  <Override PartName="/ppt/theme/theme54.xml" ContentType="application/vnd.openxmlformats-officedocument.theme+xml"/>
  <Override PartName="/ppt/theme/theme43.xml" ContentType="application/vnd.openxmlformats-officedocument.theme+xml"/>
  <Override PartName="/ppt/theme/theme55.xml" ContentType="application/vnd.openxmlformats-officedocument.theme+xml"/>
  <Override PartName="/ppt/theme/theme37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4.png" ContentType="image/png"/>
  <Override PartName="/ppt/media/image51.gif" ContentType="image/gif"/>
  <Override PartName="/ppt/media/image53.png" ContentType="image/png"/>
  <Override PartName="/ppt/media/image50.gif" ContentType="image/gif"/>
  <Override PartName="/ppt/media/image52.png" ContentType="image/png"/>
  <Override PartName="/ppt/media/image49.gif" ContentType="image/gif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74.png" ContentType="image/png"/>
  <Override PartName="/ppt/media/image25.png" ContentType="image/png"/>
  <Override PartName="/ppt/media/image62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46.gif" ContentType="image/gif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20.png" ContentType="image/png"/>
  <Override PartName="/ppt/media/image59.jpeg" ContentType="image/jpe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0.xml" ContentType="application/vnd.openxmlformats-officedocument.presentationml.slide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43.xml" ContentType="application/vnd.openxmlformats-officedocument.presentationml.slide+xml"/>
  <Override PartName="/ppt/slides/slide55.xml" ContentType="application/vnd.openxmlformats-officedocument.presentationml.slide+xml"/>
  <Override PartName="/ppt/slides/slide4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9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</p:sldMasterIdLst>
  <p:notesMasterIdLst>
    <p:notesMasterId r:id="rId56"/>
  </p:notes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5" r:id="rId76"/>
    <p:sldId id="276" r:id="rId77"/>
    <p:sldId id="277" r:id="rId78"/>
    <p:sldId id="278" r:id="rId79"/>
    <p:sldId id="279" r:id="rId80"/>
    <p:sldId id="280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288" r:id="rId89"/>
    <p:sldId id="289" r:id="rId90"/>
    <p:sldId id="290" r:id="rId91"/>
    <p:sldId id="291" r:id="rId92"/>
    <p:sldId id="292" r:id="rId93"/>
    <p:sldId id="293" r:id="rId94"/>
    <p:sldId id="294" r:id="rId95"/>
    <p:sldId id="295" r:id="rId96"/>
    <p:sldId id="296" r:id="rId97"/>
    <p:sldId id="297" r:id="rId98"/>
    <p:sldId id="298" r:id="rId99"/>
    <p:sldId id="299" r:id="rId100"/>
    <p:sldId id="300" r:id="rId101"/>
    <p:sldId id="301" r:id="rId102"/>
    <p:sldId id="302" r:id="rId103"/>
    <p:sldId id="303" r:id="rId104"/>
    <p:sldId id="304" r:id="rId105"/>
    <p:sldId id="305" r:id="rId106"/>
    <p:sldId id="306" r:id="rId107"/>
    <p:sldId id="307" r:id="rId108"/>
    <p:sldId id="308" r:id="rId109"/>
    <p:sldId id="309" r:id="rId110"/>
    <p:sldId id="310" r:id="rId111"/>
    <p:sldId id="311" r:id="rId112"/>
    <p:sldId id="312" r:id="rId113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notesMaster" Target="notesMasters/notesMaster1.xml"/><Relationship Id="rId57" Type="http://schemas.openxmlformats.org/officeDocument/2006/relationships/slide" Target="slides/slide1.xml"/><Relationship Id="rId58" Type="http://schemas.openxmlformats.org/officeDocument/2006/relationships/slide" Target="slides/slide2.xml"/><Relationship Id="rId59" Type="http://schemas.openxmlformats.org/officeDocument/2006/relationships/slide" Target="slides/slide3.xml"/><Relationship Id="rId60" Type="http://schemas.openxmlformats.org/officeDocument/2006/relationships/slide" Target="slides/slide4.xml"/><Relationship Id="rId61" Type="http://schemas.openxmlformats.org/officeDocument/2006/relationships/slide" Target="slides/slide5.xml"/><Relationship Id="rId62" Type="http://schemas.openxmlformats.org/officeDocument/2006/relationships/slide" Target="slides/slide6.xml"/><Relationship Id="rId63" Type="http://schemas.openxmlformats.org/officeDocument/2006/relationships/slide" Target="slides/slide7.xml"/><Relationship Id="rId64" Type="http://schemas.openxmlformats.org/officeDocument/2006/relationships/slide" Target="slides/slide8.xml"/><Relationship Id="rId65" Type="http://schemas.openxmlformats.org/officeDocument/2006/relationships/slide" Target="slides/slide9.xml"/><Relationship Id="rId66" Type="http://schemas.openxmlformats.org/officeDocument/2006/relationships/slide" Target="slides/slide10.xml"/><Relationship Id="rId67" Type="http://schemas.openxmlformats.org/officeDocument/2006/relationships/slide" Target="slides/slide11.xml"/><Relationship Id="rId68" Type="http://schemas.openxmlformats.org/officeDocument/2006/relationships/slide" Target="slides/slide12.xml"/><Relationship Id="rId69" Type="http://schemas.openxmlformats.org/officeDocument/2006/relationships/slide" Target="slides/slide13.xml"/><Relationship Id="rId70" Type="http://schemas.openxmlformats.org/officeDocument/2006/relationships/slide" Target="slides/slide14.xml"/><Relationship Id="rId71" Type="http://schemas.openxmlformats.org/officeDocument/2006/relationships/slide" Target="slides/slide15.xml"/><Relationship Id="rId72" Type="http://schemas.openxmlformats.org/officeDocument/2006/relationships/slide" Target="slides/slide16.xml"/><Relationship Id="rId73" Type="http://schemas.openxmlformats.org/officeDocument/2006/relationships/slide" Target="slides/slide17.xml"/><Relationship Id="rId74" Type="http://schemas.openxmlformats.org/officeDocument/2006/relationships/slide" Target="slides/slide18.xml"/><Relationship Id="rId75" Type="http://schemas.openxmlformats.org/officeDocument/2006/relationships/slide" Target="slides/slide19.xml"/><Relationship Id="rId76" Type="http://schemas.openxmlformats.org/officeDocument/2006/relationships/slide" Target="slides/slide20.xml"/><Relationship Id="rId77" Type="http://schemas.openxmlformats.org/officeDocument/2006/relationships/slide" Target="slides/slide21.xml"/><Relationship Id="rId78" Type="http://schemas.openxmlformats.org/officeDocument/2006/relationships/slide" Target="slides/slide22.xml"/><Relationship Id="rId79" Type="http://schemas.openxmlformats.org/officeDocument/2006/relationships/slide" Target="slides/slide23.xml"/><Relationship Id="rId80" Type="http://schemas.openxmlformats.org/officeDocument/2006/relationships/slide" Target="slides/slide24.xml"/><Relationship Id="rId81" Type="http://schemas.openxmlformats.org/officeDocument/2006/relationships/slide" Target="slides/slide25.xml"/><Relationship Id="rId82" Type="http://schemas.openxmlformats.org/officeDocument/2006/relationships/slide" Target="slides/slide26.xml"/><Relationship Id="rId83" Type="http://schemas.openxmlformats.org/officeDocument/2006/relationships/slide" Target="slides/slide27.xml"/><Relationship Id="rId84" Type="http://schemas.openxmlformats.org/officeDocument/2006/relationships/slide" Target="slides/slide28.xml"/><Relationship Id="rId85" Type="http://schemas.openxmlformats.org/officeDocument/2006/relationships/slide" Target="slides/slide29.xml"/><Relationship Id="rId86" Type="http://schemas.openxmlformats.org/officeDocument/2006/relationships/slide" Target="slides/slide30.xml"/><Relationship Id="rId87" Type="http://schemas.openxmlformats.org/officeDocument/2006/relationships/slide" Target="slides/slide31.xml"/><Relationship Id="rId88" Type="http://schemas.openxmlformats.org/officeDocument/2006/relationships/slide" Target="slides/slide32.xml"/><Relationship Id="rId89" Type="http://schemas.openxmlformats.org/officeDocument/2006/relationships/slide" Target="slides/slide33.xml"/><Relationship Id="rId90" Type="http://schemas.openxmlformats.org/officeDocument/2006/relationships/slide" Target="slides/slide34.xml"/><Relationship Id="rId91" Type="http://schemas.openxmlformats.org/officeDocument/2006/relationships/slide" Target="slides/slide35.xml"/><Relationship Id="rId92" Type="http://schemas.openxmlformats.org/officeDocument/2006/relationships/slide" Target="slides/slide36.xml"/><Relationship Id="rId93" Type="http://schemas.openxmlformats.org/officeDocument/2006/relationships/slide" Target="slides/slide37.xml"/><Relationship Id="rId94" Type="http://schemas.openxmlformats.org/officeDocument/2006/relationships/slide" Target="slides/slide38.xml"/><Relationship Id="rId95" Type="http://schemas.openxmlformats.org/officeDocument/2006/relationships/slide" Target="slides/slide39.xml"/><Relationship Id="rId96" Type="http://schemas.openxmlformats.org/officeDocument/2006/relationships/slide" Target="slides/slide40.xml"/><Relationship Id="rId97" Type="http://schemas.openxmlformats.org/officeDocument/2006/relationships/slide" Target="slides/slide41.xml"/><Relationship Id="rId98" Type="http://schemas.openxmlformats.org/officeDocument/2006/relationships/slide" Target="slides/slide42.xml"/><Relationship Id="rId99" Type="http://schemas.openxmlformats.org/officeDocument/2006/relationships/slide" Target="slides/slide43.xml"/><Relationship Id="rId100" Type="http://schemas.openxmlformats.org/officeDocument/2006/relationships/slide" Target="slides/slide44.xml"/><Relationship Id="rId101" Type="http://schemas.openxmlformats.org/officeDocument/2006/relationships/slide" Target="slides/slide45.xml"/><Relationship Id="rId102" Type="http://schemas.openxmlformats.org/officeDocument/2006/relationships/slide" Target="slides/slide46.xml"/><Relationship Id="rId103" Type="http://schemas.openxmlformats.org/officeDocument/2006/relationships/slide" Target="slides/slide47.xml"/><Relationship Id="rId104" Type="http://schemas.openxmlformats.org/officeDocument/2006/relationships/slide" Target="slides/slide48.xml"/><Relationship Id="rId105" Type="http://schemas.openxmlformats.org/officeDocument/2006/relationships/slide" Target="slides/slide49.xml"/><Relationship Id="rId106" Type="http://schemas.openxmlformats.org/officeDocument/2006/relationships/slide" Target="slides/slide50.xml"/><Relationship Id="rId107" Type="http://schemas.openxmlformats.org/officeDocument/2006/relationships/slide" Target="slides/slide51.xml"/><Relationship Id="rId108" Type="http://schemas.openxmlformats.org/officeDocument/2006/relationships/slide" Target="slides/slide52.xml"/><Relationship Id="rId109" Type="http://schemas.openxmlformats.org/officeDocument/2006/relationships/slide" Target="slides/slide53.xml"/><Relationship Id="rId110" Type="http://schemas.openxmlformats.org/officeDocument/2006/relationships/slide" Target="slides/slide54.xml"/><Relationship Id="rId111" Type="http://schemas.openxmlformats.org/officeDocument/2006/relationships/slide" Target="slides/slide55.xml"/><Relationship Id="rId112" Type="http://schemas.openxmlformats.org/officeDocument/2006/relationships/slide" Target="slides/slide56.xml"/><Relationship Id="rId113" Type="http://schemas.openxmlformats.org/officeDocument/2006/relationships/slide" Target="slides/slide57.xml"/><Relationship Id="rId1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C4853D6-D0AF-4031-96CF-7E8801664F5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200" cy="3599640"/>
          </a:xfrm>
          <a:prstGeom prst="rect">
            <a:avLst/>
          </a:prstGeom>
          <a:ln w="0">
            <a:noFill/>
          </a:ln>
        </p:spPr>
      </p:sp>
      <p:sp>
        <p:nvSpPr>
          <p:cNvPr id="8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CustomShape 3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CustomShape 105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" name="CustomShape 109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CustomShape 113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CustomShape 117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200" cy="3599640"/>
          </a:xfrm>
          <a:prstGeom prst="rect">
            <a:avLst/>
          </a:prstGeom>
          <a:ln w="0">
            <a:noFill/>
          </a:ln>
        </p:spPr>
      </p:sp>
      <p:sp>
        <p:nvSpPr>
          <p:cNvPr id="9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CustomShape 93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200" cy="3599640"/>
          </a:xfrm>
          <a:prstGeom prst="rect">
            <a:avLst/>
          </a:prstGeom>
          <a:ln w="0">
            <a:noFill/>
          </a:ln>
        </p:spPr>
      </p:sp>
      <p:sp>
        <p:nvSpPr>
          <p:cNvPr id="9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CustomShape 3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CustomShape 3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200" cy="3599640"/>
          </a:xfrm>
          <a:prstGeom prst="rect">
            <a:avLst/>
          </a:prstGeom>
          <a:ln w="0">
            <a:noFill/>
          </a:ln>
        </p:spPr>
      </p:sp>
      <p:sp>
        <p:nvSpPr>
          <p:cNvPr id="9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CustomShape 153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CustomShape 14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CustomShape 158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200" cy="3599640"/>
          </a:xfrm>
          <a:prstGeom prst="rect">
            <a:avLst/>
          </a:prstGeom>
          <a:ln w="0">
            <a:noFill/>
          </a:ln>
        </p:spPr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CustomShape 3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CustomShape 45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640"/>
          </a:xfrm>
          <a:prstGeom prst="rect">
            <a:avLst/>
          </a:prstGeom>
          <a:ln w="0">
            <a:noFill/>
          </a:ln>
        </p:spPr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CustomShape 127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200" cy="3599640"/>
          </a:xfrm>
          <a:prstGeom prst="rect">
            <a:avLst/>
          </a:prstGeom>
          <a:ln w="0">
            <a:noFill/>
          </a:ln>
        </p:spPr>
      </p:sp>
      <p:sp>
        <p:nvSpPr>
          <p:cNvPr id="9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CustomShape 24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CustomShape 49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CustomShape 6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CustomShape 29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CustomShape 58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0" name="CustomShape 3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CustomShape 5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CustomShape 2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200" cy="3599640"/>
          </a:xfrm>
          <a:prstGeom prst="rect">
            <a:avLst/>
          </a:prstGeom>
          <a:ln w="0">
            <a:noFill/>
          </a:ln>
        </p:spPr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CustomShape 92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9" name="CustomShape 67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CustomShape 71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CustomShape 120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720"/>
          </a:xfrm>
          <a:prstGeom prst="rect">
            <a:avLst/>
          </a:prstGeom>
          <a:ln w="0">
            <a:noFill/>
          </a:ln>
        </p:spPr>
      </p:sp>
      <p:sp>
        <p:nvSpPr>
          <p:cNvPr id="9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8" name="CustomShape 39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6200" cy="3599640"/>
          </a:xfrm>
          <a:prstGeom prst="rect">
            <a:avLst/>
          </a:prstGeom>
          <a:ln w="0">
            <a:noFill/>
          </a:ln>
        </p:spPr>
      </p:sp>
      <p:sp>
        <p:nvSpPr>
          <p:cNvPr id="9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000" cy="420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1" name="CustomShape 160"/>
          <p:cNvSpPr/>
          <p:nvPr/>
        </p:nvSpPr>
        <p:spPr>
          <a:xfrm>
            <a:off x="0" y="10155240"/>
            <a:ext cx="3267360" cy="52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CustomShape 167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CustomShape 171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CustomShape 175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CustomShape 179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CustomShape 18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CustomShape 8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CustomShape 187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CustomShape 191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5" name="CustomShape 195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CustomShape 199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1" name="CustomShape 20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4" name="CustomShape 208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CustomShape 21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0" name="CustomShape 217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3" name="CustomShape 221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CustomShape 225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CustomShape 82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9" name="CustomShape 229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CustomShape 233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CustomShape 237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CustomShape 241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1" name="CustomShape 245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CustomShape 249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CustomShape 254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600000"/>
          </a:xfrm>
          <a:prstGeom prst="rect">
            <a:avLst/>
          </a:prstGeom>
          <a:ln w="0">
            <a:noFill/>
          </a:ln>
        </p:spPr>
      </p:sp>
      <p:sp>
        <p:nvSpPr>
          <p:cNvPr id="10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360" cy="420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0" name="CustomShape 259"/>
          <p:cNvSpPr/>
          <p:nvPr/>
        </p:nvSpPr>
        <p:spPr>
          <a:xfrm>
            <a:off x="0" y="10155240"/>
            <a:ext cx="326772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CustomShape 85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CustomShape 89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CustomShape 97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2680" cy="3592440"/>
          </a:xfrm>
          <a:prstGeom prst="rect">
            <a:avLst/>
          </a:prstGeom>
          <a:ln w="0">
            <a:noFill/>
          </a:ln>
        </p:spPr>
      </p:sp>
      <p:sp>
        <p:nvSpPr>
          <p:cNvPr id="9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2160" cy="419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CustomShape 101"/>
          <p:cNvSpPr/>
          <p:nvPr/>
        </p:nvSpPr>
        <p:spPr>
          <a:xfrm>
            <a:off x="0" y="10155240"/>
            <a:ext cx="3260520" cy="5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2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0" y="180000"/>
            <a:ext cx="9711360" cy="125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560000" y="6840000"/>
            <a:ext cx="2511360" cy="5313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900000" y="6840000"/>
            <a:ext cx="6471360" cy="5313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180000" y="6840000"/>
            <a:ext cx="531360" cy="5313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0" y="180000"/>
            <a:ext cx="9712440" cy="125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7560000" y="6840000"/>
            <a:ext cx="2512440" cy="53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900000" y="6840000"/>
            <a:ext cx="6472440" cy="532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180000" y="6840000"/>
            <a:ext cx="532440" cy="532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0" y="180000"/>
            <a:ext cx="9704520" cy="124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7560000" y="6840000"/>
            <a:ext cx="2504520" cy="524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900000" y="6840000"/>
            <a:ext cx="6464520" cy="524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180000" y="6840000"/>
            <a:ext cx="524520" cy="524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0" y="180000"/>
            <a:ext cx="9712440" cy="125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7560000" y="6840000"/>
            <a:ext cx="2512440" cy="53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900000" y="6840000"/>
            <a:ext cx="6472440" cy="532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1" name="CustomShape 4"/>
          <p:cNvSpPr/>
          <p:nvPr/>
        </p:nvSpPr>
        <p:spPr>
          <a:xfrm>
            <a:off x="180000" y="6840000"/>
            <a:ext cx="532440" cy="532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0" y="3150000"/>
            <a:ext cx="9711360" cy="12513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0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50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image" Target="../media/image50.gif"/><Relationship Id="rId3" Type="http://schemas.openxmlformats.org/officeDocument/2006/relationships/image" Target="../media/image51.gif"/><Relationship Id="rId4" Type="http://schemas.openxmlformats.org/officeDocument/2006/relationships/slideLayout" Target="../slideLayouts/slideLayout5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gif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1.gif"/><Relationship Id="rId2" Type="http://schemas.openxmlformats.org/officeDocument/2006/relationships/slideLayout" Target="../slideLayouts/slideLayout5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5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59.jpe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slideLayout" Target="../slideLayouts/slideLayout49.xml"/><Relationship Id="rId10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59.jpe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59.jpe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59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1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59.jpeg"/><Relationship Id="rId4" Type="http://schemas.openxmlformats.org/officeDocument/2006/relationships/image" Target="../media/image61.png"/><Relationship Id="rId5" Type="http://schemas.openxmlformats.org/officeDocument/2006/relationships/image" Target="../media/image71.png"/><Relationship Id="rId6" Type="http://schemas.openxmlformats.org/officeDocument/2006/relationships/image" Target="../media/image70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50.xml"/><Relationship Id="rId9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72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73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slideLayout" Target="../slideLayouts/slideLayout49.xml"/><Relationship Id="rId1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5.png"/><Relationship Id="rId4" Type="http://schemas.openxmlformats.org/officeDocument/2006/relationships/image" Target="../media/image59.jpe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slideLayout" Target="../slideLayouts/slideLayout49.xml"/><Relationship Id="rId1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59.jpe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49.xml"/><Relationship Id="rId9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59.jpeg"/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5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50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50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50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60000" y="333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540000" y="4680000"/>
            <a:ext cx="9171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02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Audio Speaker Verification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CustomShape 103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1" name="CustomShape 104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Picture 30" descr=""/>
          <p:cNvPicPr/>
          <p:nvPr/>
        </p:nvPicPr>
        <p:blipFill>
          <a:blip r:embed="rId1"/>
          <a:stretch/>
        </p:blipFill>
        <p:spPr>
          <a:xfrm>
            <a:off x="4173480" y="1364760"/>
            <a:ext cx="5427000" cy="3435120"/>
          </a:xfrm>
          <a:prstGeom prst="rect">
            <a:avLst/>
          </a:prstGeom>
          <a:ln w="0">
            <a:noFill/>
          </a:ln>
        </p:spPr>
      </p:pic>
      <p:pic>
        <p:nvPicPr>
          <p:cNvPr id="444" name="Picture 29" descr=""/>
          <p:cNvPicPr/>
          <p:nvPr/>
        </p:nvPicPr>
        <p:blipFill>
          <a:blip r:embed="rId2"/>
          <a:stretch/>
        </p:blipFill>
        <p:spPr>
          <a:xfrm>
            <a:off x="0" y="1425600"/>
            <a:ext cx="5027040" cy="1545480"/>
          </a:xfrm>
          <a:prstGeom prst="rect">
            <a:avLst/>
          </a:prstGeom>
          <a:ln w="0">
            <a:noFill/>
          </a:ln>
        </p:spPr>
      </p:pic>
      <p:pic>
        <p:nvPicPr>
          <p:cNvPr id="445" name="Picture 31" descr=""/>
          <p:cNvPicPr/>
          <p:nvPr/>
        </p:nvPicPr>
        <p:blipFill>
          <a:blip r:embed="rId3"/>
          <a:stretch/>
        </p:blipFill>
        <p:spPr>
          <a:xfrm>
            <a:off x="448920" y="3761280"/>
            <a:ext cx="3665160" cy="218160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32" descr=""/>
          <p:cNvPicPr/>
          <p:nvPr/>
        </p:nvPicPr>
        <p:blipFill>
          <a:blip r:embed="rId4"/>
          <a:stretch/>
        </p:blipFill>
        <p:spPr>
          <a:xfrm>
            <a:off x="4572000" y="5013000"/>
            <a:ext cx="4610880" cy="1615680"/>
          </a:xfrm>
          <a:prstGeom prst="rect">
            <a:avLst/>
          </a:prstGeom>
          <a:ln w="0">
            <a:noFill/>
          </a:ln>
        </p:spPr>
      </p:pic>
      <p:cxnSp>
        <p:nvCxnSpPr>
          <p:cNvPr id="447" name="Straight Connector 10"/>
          <p:cNvCxnSpPr/>
          <p:nvPr/>
        </p:nvCxnSpPr>
        <p:spPr>
          <a:xfrm>
            <a:off x="828720" y="1828800"/>
            <a:ext cx="1915560" cy="108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06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Plant Species Classification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stomShape 107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0" name="CustomShape 108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2" name="Picture 33" descr=""/>
          <p:cNvPicPr/>
          <p:nvPr/>
        </p:nvPicPr>
        <p:blipFill>
          <a:blip r:embed="rId1"/>
          <a:stretch/>
        </p:blipFill>
        <p:spPr>
          <a:xfrm>
            <a:off x="228600" y="1527120"/>
            <a:ext cx="5528160" cy="1901160"/>
          </a:xfrm>
          <a:prstGeom prst="rect">
            <a:avLst/>
          </a:prstGeom>
          <a:ln w="0">
            <a:noFill/>
          </a:ln>
        </p:spPr>
      </p:pic>
      <p:pic>
        <p:nvPicPr>
          <p:cNvPr id="453" name="Picture 34" descr=""/>
          <p:cNvPicPr/>
          <p:nvPr/>
        </p:nvPicPr>
        <p:blipFill>
          <a:blip r:embed="rId2"/>
          <a:stretch/>
        </p:blipFill>
        <p:spPr>
          <a:xfrm>
            <a:off x="412200" y="5013720"/>
            <a:ext cx="3617280" cy="1922760"/>
          </a:xfrm>
          <a:prstGeom prst="rect">
            <a:avLst/>
          </a:prstGeom>
          <a:ln w="0">
            <a:noFill/>
          </a:ln>
        </p:spPr>
      </p:pic>
      <p:pic>
        <p:nvPicPr>
          <p:cNvPr id="454" name="Picture 35" descr=""/>
          <p:cNvPicPr/>
          <p:nvPr/>
        </p:nvPicPr>
        <p:blipFill>
          <a:blip r:embed="rId3"/>
          <a:stretch/>
        </p:blipFill>
        <p:spPr>
          <a:xfrm>
            <a:off x="5673960" y="1436400"/>
            <a:ext cx="3926520" cy="5245920"/>
          </a:xfrm>
          <a:prstGeom prst="rect">
            <a:avLst/>
          </a:prstGeom>
          <a:ln w="0">
            <a:noFill/>
          </a:ln>
        </p:spPr>
      </p:pic>
      <p:pic>
        <p:nvPicPr>
          <p:cNvPr id="455" name="Picture 36" descr=""/>
          <p:cNvPicPr/>
          <p:nvPr/>
        </p:nvPicPr>
        <p:blipFill>
          <a:blip r:embed="rId4"/>
          <a:stretch/>
        </p:blipFill>
        <p:spPr>
          <a:xfrm>
            <a:off x="2057400" y="3429000"/>
            <a:ext cx="2990880" cy="208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10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Research Interests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CustomShape 111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8" name="CustomShape 112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695520" y="2229120"/>
            <a:ext cx="3189960" cy="18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14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ffffff"/>
                </a:solidFill>
                <a:latin typeface="Figtree Black"/>
                <a:ea typeface="Figtree Black"/>
              </a:rPr>
              <a:t>Rewarding Experiences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115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3" name="CustomShape 116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Picture 37" descr=""/>
          <p:cNvPicPr/>
          <p:nvPr/>
        </p:nvPicPr>
        <p:blipFill>
          <a:blip r:embed="rId1"/>
          <a:stretch/>
        </p:blipFill>
        <p:spPr>
          <a:xfrm>
            <a:off x="360000" y="1627920"/>
            <a:ext cx="3754080" cy="2815560"/>
          </a:xfrm>
          <a:prstGeom prst="rect">
            <a:avLst/>
          </a:prstGeom>
          <a:ln w="0">
            <a:noFill/>
          </a:ln>
        </p:spPr>
      </p:pic>
      <p:pic>
        <p:nvPicPr>
          <p:cNvPr id="466" name="Picture 38" descr=""/>
          <p:cNvPicPr/>
          <p:nvPr/>
        </p:nvPicPr>
        <p:blipFill>
          <a:blip r:embed="rId2"/>
          <a:stretch/>
        </p:blipFill>
        <p:spPr>
          <a:xfrm>
            <a:off x="4343400" y="3657600"/>
            <a:ext cx="5052240" cy="284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91"/>
          <p:cNvSpPr/>
          <p:nvPr/>
        </p:nvSpPr>
        <p:spPr>
          <a:xfrm>
            <a:off x="360000" y="333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Apresentação da Disciplina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360000" y="1980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Teórico – Prática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Principais Tópicos em Estrutura de Dados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Material em Inglês - Livros e Artigos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 com aplicações no cotidiano computacional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em grupos e avaliações individuais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Linguagens C e Python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60000" y="168516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333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e Conceitos Básicos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Métodos de Ordenação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Estruturas de Dados Elementares (listas, pilhas, filas)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Tabela Hash (Hashing)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Árvores (Binária e AVL) e Métodos de Balanceamento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Grafos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e Programação Dinâmica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Avaliação: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Trabalhos, Seminários, Avaliações (Provas)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 de Recuperação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Média: (Trab + Aval) / 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 = Qtd Trab + Qtd de Aval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5" name="Imagem 144" descr=""/>
          <p:cNvPicPr/>
          <p:nvPr/>
        </p:nvPicPr>
        <p:blipFill>
          <a:blip r:embed="rId1"/>
          <a:stretch/>
        </p:blipFill>
        <p:spPr>
          <a:xfrm>
            <a:off x="6949440" y="3398760"/>
            <a:ext cx="1971360" cy="2630520"/>
          </a:xfrm>
          <a:prstGeom prst="rect">
            <a:avLst/>
          </a:prstGeom>
          <a:ln w="0"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51"/>
          <p:cNvSpPr/>
          <p:nvPr/>
        </p:nvSpPr>
        <p:spPr>
          <a:xfrm>
            <a:off x="360000" y="333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1: Introdução a Estrutura de Dados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CustomShape 152"/>
          <p:cNvSpPr/>
          <p:nvPr/>
        </p:nvSpPr>
        <p:spPr>
          <a:xfrm>
            <a:off x="540000" y="4680000"/>
            <a:ext cx="9171360" cy="25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9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– Tipos Primitivos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CustomShape 11"/>
          <p:cNvSpPr/>
          <p:nvPr/>
        </p:nvSpPr>
        <p:spPr>
          <a:xfrm>
            <a:off x="360000" y="1588320"/>
            <a:ext cx="9171360" cy="52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Tipos de Dados Primitivos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Inteiros (int)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Ponto Flutuante (float/double),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caracteres (char),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boleanos (bool)…..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Representação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primitivos (variáveis)  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vs</a:t>
            </a: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grandes massas de dados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12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13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4800600" y="2286000"/>
            <a:ext cx="4828320" cy="251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54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- Arrays Estáticos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CustomShape 155"/>
          <p:cNvSpPr/>
          <p:nvPr/>
        </p:nvSpPr>
        <p:spPr>
          <a:xfrm>
            <a:off x="360000" y="158832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333"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Estáticos: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 Indexada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contígua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Acesso é rápido e sequencial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Baixo Overhead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baixo nível de programação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Inviável para grandes massas de dados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Fragmentação de mémoria pode impedir a alocação contígua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CustomShape 156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7" name="Imagem 15" descr=""/>
          <p:cNvPicPr/>
          <p:nvPr/>
        </p:nvPicPr>
        <p:blipFill>
          <a:blip r:embed="rId1"/>
          <a:stretch/>
        </p:blipFill>
        <p:spPr>
          <a:xfrm>
            <a:off x="4343400" y="2044080"/>
            <a:ext cx="5335200" cy="2984400"/>
          </a:xfrm>
          <a:prstGeom prst="rect">
            <a:avLst/>
          </a:prstGeom>
          <a:ln w="0">
            <a:noFill/>
          </a:ln>
        </p:spPr>
      </p:pic>
      <p:sp>
        <p:nvSpPr>
          <p:cNvPr id="488" name="CustomShape 157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4"/>
          <p:cNvSpPr/>
          <p:nvPr/>
        </p:nvSpPr>
        <p:spPr>
          <a:xfrm>
            <a:off x="360000" y="1764000"/>
            <a:ext cx="9171360" cy="46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7222"/>
          </a:bodyPr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da Disciplina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Tópicos: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Computacional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a Estrutura de Dados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PONTO DE ATENÇÃO: Mesmo para fins pessoais, </a:t>
            </a:r>
            <a:r>
              <a:rPr b="1" lang="pt-BR" sz="1600" spc="-1" strike="noStrike" u="sng">
                <a:solidFill>
                  <a:srgbClr val="ff0000"/>
                </a:solidFill>
                <a:uFillTx/>
                <a:latin typeface="Latin Modern Sans"/>
                <a:ea typeface="DejaVu Sans"/>
              </a:rPr>
              <a:t>não é permitido: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GRAVAR AÚDIO E VIDEO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USAR APLICATIVOS DE ANOTAÇÃO/RESUMO, PRINCIPALMENTE AQUELES BASEADOS EM IA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MOTIVO: LGPD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5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– Arrays Dinâmicos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CustomShape 16"/>
          <p:cNvSpPr/>
          <p:nvPr/>
        </p:nvSpPr>
        <p:spPr>
          <a:xfrm>
            <a:off x="288000" y="1636200"/>
            <a:ext cx="9171360" cy="46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Dinâmicos: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Indexado: Ponteiros garantem o encadeamento sequêncial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não-contígua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Armazenar grandes massas de dados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Memória física é o limite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Desempenho” 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Alto Overhead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alto nível de programação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Tradeoff: Time vs Memory Efficiency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17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2" name="Imagem 4" descr=""/>
          <p:cNvPicPr/>
          <p:nvPr/>
        </p:nvPicPr>
        <p:blipFill>
          <a:blip r:embed="rId1"/>
          <a:stretch/>
        </p:blipFill>
        <p:spPr>
          <a:xfrm>
            <a:off x="4572000" y="3069360"/>
            <a:ext cx="5173200" cy="2873520"/>
          </a:xfrm>
          <a:prstGeom prst="rect">
            <a:avLst/>
          </a:prstGeom>
          <a:ln w="0">
            <a:noFill/>
          </a:ln>
        </p:spPr>
      </p:pic>
      <p:sp>
        <p:nvSpPr>
          <p:cNvPr id="493" name="CustomShape 44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46"/>
          <p:cNvSpPr/>
          <p:nvPr/>
        </p:nvSpPr>
        <p:spPr>
          <a:xfrm>
            <a:off x="360000" y="36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 - Topologias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CustomShape 47"/>
          <p:cNvSpPr/>
          <p:nvPr/>
        </p:nvSpPr>
        <p:spPr>
          <a:xfrm>
            <a:off x="360000" y="1695960"/>
            <a:ext cx="9171360" cy="49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CustomShape 48"/>
          <p:cNvSpPr/>
          <p:nvPr/>
        </p:nvSpPr>
        <p:spPr>
          <a:xfrm>
            <a:off x="7608600" y="6886080"/>
            <a:ext cx="227664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126"/>
          <p:cNvSpPr/>
          <p:nvPr/>
        </p:nvSpPr>
        <p:spPr>
          <a:xfrm>
            <a:off x="897120" y="6886080"/>
            <a:ext cx="64386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" descr=""/>
          <p:cNvPicPr/>
          <p:nvPr/>
        </p:nvPicPr>
        <p:blipFill>
          <a:blip r:embed="rId1"/>
          <a:stretch/>
        </p:blipFill>
        <p:spPr>
          <a:xfrm>
            <a:off x="991080" y="2057400"/>
            <a:ext cx="4494600" cy="517320"/>
          </a:xfrm>
          <a:prstGeom prst="rect">
            <a:avLst/>
          </a:prstGeom>
          <a:ln w="0">
            <a:noFill/>
          </a:ln>
        </p:spPr>
      </p:pic>
      <p:pic>
        <p:nvPicPr>
          <p:cNvPr id="499" name="" descr=""/>
          <p:cNvPicPr/>
          <p:nvPr/>
        </p:nvPicPr>
        <p:blipFill>
          <a:blip r:embed="rId2"/>
          <a:stretch/>
        </p:blipFill>
        <p:spPr>
          <a:xfrm>
            <a:off x="1104120" y="3200400"/>
            <a:ext cx="3695760" cy="1142280"/>
          </a:xfrm>
          <a:prstGeom prst="rect">
            <a:avLst/>
          </a:prstGeom>
          <a:ln w="0">
            <a:noFill/>
          </a:ln>
        </p:spPr>
      </p:pic>
      <p:pic>
        <p:nvPicPr>
          <p:cNvPr id="500" name="" descr=""/>
          <p:cNvPicPr/>
          <p:nvPr/>
        </p:nvPicPr>
        <p:blipFill>
          <a:blip r:embed="rId3"/>
          <a:stretch/>
        </p:blipFill>
        <p:spPr>
          <a:xfrm>
            <a:off x="2286000" y="5029200"/>
            <a:ext cx="2692800" cy="966240"/>
          </a:xfrm>
          <a:prstGeom prst="rect">
            <a:avLst/>
          </a:prstGeom>
          <a:ln w="0">
            <a:noFill/>
          </a:ln>
        </p:spPr>
      </p:pic>
      <p:pic>
        <p:nvPicPr>
          <p:cNvPr id="501" name="" descr=""/>
          <p:cNvPicPr/>
          <p:nvPr/>
        </p:nvPicPr>
        <p:blipFill>
          <a:blip r:embed="rId4"/>
          <a:stretch/>
        </p:blipFill>
        <p:spPr>
          <a:xfrm>
            <a:off x="457200" y="4377960"/>
            <a:ext cx="1766880" cy="1894680"/>
          </a:xfrm>
          <a:prstGeom prst="rect">
            <a:avLst/>
          </a:prstGeom>
          <a:ln w="0">
            <a:noFill/>
          </a:ln>
        </p:spPr>
      </p:pic>
      <p:pic>
        <p:nvPicPr>
          <p:cNvPr id="502" name="" descr=""/>
          <p:cNvPicPr/>
          <p:nvPr/>
        </p:nvPicPr>
        <p:blipFill>
          <a:blip r:embed="rId5"/>
          <a:stretch/>
        </p:blipFill>
        <p:spPr>
          <a:xfrm>
            <a:off x="7000920" y="2270880"/>
            <a:ext cx="2370960" cy="2300400"/>
          </a:xfrm>
          <a:prstGeom prst="rect">
            <a:avLst/>
          </a:prstGeom>
          <a:ln w="0">
            <a:noFill/>
          </a:ln>
        </p:spPr>
      </p:pic>
      <p:pic>
        <p:nvPicPr>
          <p:cNvPr id="503" name="" descr=""/>
          <p:cNvPicPr/>
          <p:nvPr/>
        </p:nvPicPr>
        <p:blipFill>
          <a:blip r:embed="rId6"/>
          <a:stretch/>
        </p:blipFill>
        <p:spPr>
          <a:xfrm>
            <a:off x="7086600" y="4580640"/>
            <a:ext cx="2285280" cy="211176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/>
          <p:nvPr/>
        </p:nvSpPr>
        <p:spPr>
          <a:xfrm>
            <a:off x="2286000" y="1600200"/>
            <a:ext cx="137088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r>
              <a:rPr b="1" lang="pt-BR" sz="1800" spc="-1" strike="noStrike" u="sng">
                <a:solidFill>
                  <a:srgbClr val="1c1c1c"/>
                </a:solidFill>
                <a:uFillTx/>
                <a:latin typeface="Latin Modern Sans"/>
                <a:ea typeface="DejaVu Sans"/>
              </a:rPr>
              <a:t>LINEARES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7315200" y="1600200"/>
            <a:ext cx="20566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Aft>
                <a:spcPts val="1140"/>
              </a:spcAft>
            </a:pPr>
            <a:r>
              <a:rPr b="1" lang="pt-BR" sz="1800" spc="-1" strike="noStrike" u="sng">
                <a:solidFill>
                  <a:srgbClr val="1c1c1c"/>
                </a:solidFill>
                <a:uFillTx/>
                <a:latin typeface="Latin Modern Sans"/>
                <a:ea typeface="DejaVu Sans"/>
              </a:rPr>
              <a:t>NÃO LINEARES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23"/>
          <p:cNvSpPr/>
          <p:nvPr/>
        </p:nvSpPr>
        <p:spPr>
          <a:xfrm>
            <a:off x="360000" y="333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2: Algoritmos de Ordenação 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(PARTE 1)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40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ustomShape 41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Encontrar um elemento em um conjunto de dados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Sequencial ou Linear (arrays ordenados ou não)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 (arrays ordenados)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CustomShape 4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CustomShape 43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5480" cy="336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60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CustomShape 61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Códificação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6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CustomShape 63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5480" cy="336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25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CustomShape 26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Organizam os dados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“</a:t>
            </a: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Melhoram” a performance de uma busca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CustomShape 27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CustomShape 2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1" name="Imagem 2" descr=""/>
          <p:cNvPicPr/>
          <p:nvPr/>
        </p:nvPicPr>
        <p:blipFill>
          <a:blip r:embed="rId1"/>
          <a:stretch/>
        </p:blipFill>
        <p:spPr>
          <a:xfrm>
            <a:off x="1806120" y="3375000"/>
            <a:ext cx="6467040" cy="808200"/>
          </a:xfrm>
          <a:prstGeom prst="rect">
            <a:avLst/>
          </a:prstGeom>
          <a:ln w="0">
            <a:noFill/>
          </a:ln>
        </p:spPr>
      </p:pic>
      <p:pic>
        <p:nvPicPr>
          <p:cNvPr id="522" name="Imagem 5" descr=""/>
          <p:cNvPicPr/>
          <p:nvPr/>
        </p:nvPicPr>
        <p:blipFill>
          <a:blip r:embed="rId2"/>
          <a:stretch/>
        </p:blipFill>
        <p:spPr>
          <a:xfrm>
            <a:off x="1806120" y="5014440"/>
            <a:ext cx="6486120" cy="808200"/>
          </a:xfrm>
          <a:prstGeom prst="rect">
            <a:avLst/>
          </a:prstGeom>
          <a:ln w="0">
            <a:noFill/>
          </a:ln>
        </p:spPr>
      </p:pic>
      <p:sp>
        <p:nvSpPr>
          <p:cNvPr id="523" name="Seta: para Baixo 2"/>
          <p:cNvSpPr/>
          <p:nvPr/>
        </p:nvSpPr>
        <p:spPr>
          <a:xfrm>
            <a:off x="4947120" y="4317120"/>
            <a:ext cx="236880" cy="5925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5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CustomShape 56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CustomShape 57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457200" y="1443600"/>
            <a:ext cx="4123080" cy="2750760"/>
          </a:xfrm>
          <a:prstGeom prst="rect">
            <a:avLst/>
          </a:prstGeom>
          <a:ln w="0">
            <a:noFill/>
          </a:ln>
        </p:spPr>
      </p:pic>
      <p:pic>
        <p:nvPicPr>
          <p:cNvPr id="528" name="" descr=""/>
          <p:cNvPicPr/>
          <p:nvPr/>
        </p:nvPicPr>
        <p:blipFill>
          <a:blip r:embed="rId2"/>
          <a:stretch/>
        </p:blipFill>
        <p:spPr>
          <a:xfrm>
            <a:off x="5029200" y="1443600"/>
            <a:ext cx="4343760" cy="2895840"/>
          </a:xfrm>
          <a:prstGeom prst="rect">
            <a:avLst/>
          </a:prstGeom>
          <a:ln w="0">
            <a:noFill/>
          </a:ln>
        </p:spPr>
      </p:pic>
      <p:pic>
        <p:nvPicPr>
          <p:cNvPr id="529" name="" descr=""/>
          <p:cNvPicPr/>
          <p:nvPr/>
        </p:nvPicPr>
        <p:blipFill>
          <a:blip r:embed="rId3"/>
          <a:stretch/>
        </p:blipFill>
        <p:spPr>
          <a:xfrm>
            <a:off x="2767320" y="4114800"/>
            <a:ext cx="411480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30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Bubble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CustomShape 31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100" spc="-1" strike="noStrike">
                <a:solidFill>
                  <a:srgbClr val="1c1c1c"/>
                </a:solidFill>
                <a:latin typeface="Arial"/>
                <a:ea typeface="DejaVu Sans"/>
              </a:rPr>
              <a:t>Pecorre repetidamente trocando elementos adjacentes para ordenar os valores em sequência crescente ou decrescente até que não haja mais trocas.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CustomShape 3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CustomShape 33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2514600" y="3128400"/>
            <a:ext cx="4715640" cy="314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50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Bubble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CustomShape 5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CustomShape 53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rcRect l="0" t="0" r="4348" b="0"/>
          <a:stretch/>
        </p:blipFill>
        <p:spPr>
          <a:xfrm>
            <a:off x="4572360" y="3681000"/>
            <a:ext cx="5028120" cy="3028320"/>
          </a:xfrm>
          <a:prstGeom prst="rect">
            <a:avLst/>
          </a:prstGeom>
          <a:ln w="0">
            <a:noFill/>
          </a:ln>
        </p:spPr>
      </p:pic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144360" y="1429920"/>
            <a:ext cx="4408920" cy="2913120"/>
          </a:xfrm>
          <a:prstGeom prst="rect">
            <a:avLst/>
          </a:prstGeom>
          <a:ln w="0">
            <a:noFill/>
          </a:ln>
        </p:spPr>
      </p:pic>
      <p:sp>
        <p:nvSpPr>
          <p:cNvPr id="540" name=""/>
          <p:cNvSpPr/>
          <p:nvPr/>
        </p:nvSpPr>
        <p:spPr>
          <a:xfrm>
            <a:off x="228600" y="5085360"/>
            <a:ext cx="4572000" cy="85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Lets Code !!!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8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Selection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CustomShape 19"/>
          <p:cNvSpPr/>
          <p:nvPr/>
        </p:nvSpPr>
        <p:spPr>
          <a:xfrm>
            <a:off x="360000" y="1656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o vetor iterativamente, selecionando em cada iteração o menor (ou maior, para ordem decrescente) elemento da sublista não ordenada e trocando-o com o elemento na posição inicial dessa sublista, garantindo a ordenação progressiva do vetor até que todos os elementos estejam posicionados corretamente.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CustomShape 20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21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2286000" y="2743200"/>
            <a:ext cx="5714640" cy="38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90"/>
          <p:cNvSpPr/>
          <p:nvPr/>
        </p:nvSpPr>
        <p:spPr>
          <a:xfrm>
            <a:off x="360000" y="333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Apresentação do Professor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55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Selection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CustomShape 65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CustomShape 66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rcRect l="6736" t="10383" r="11196" b="5985"/>
          <a:stretch/>
        </p:blipFill>
        <p:spPr>
          <a:xfrm>
            <a:off x="228600" y="1372320"/>
            <a:ext cx="5028480" cy="3199320"/>
          </a:xfrm>
          <a:prstGeom prst="rect">
            <a:avLst/>
          </a:prstGeom>
          <a:ln w="0">
            <a:noFill/>
          </a:ln>
        </p:spPr>
      </p:pic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4125240" y="4343400"/>
            <a:ext cx="5704200" cy="232344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/>
          <p:nvPr/>
        </p:nvSpPr>
        <p:spPr>
          <a:xfrm>
            <a:off x="669600" y="5715000"/>
            <a:ext cx="27590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59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Insertion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68"/>
          <p:cNvSpPr/>
          <p:nvPr/>
        </p:nvSpPr>
        <p:spPr>
          <a:xfrm>
            <a:off x="360000" y="1656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Percorre iterativamente o vetor a partir do segundo elemento, comparando-o com os elementos anteriores e deslocando-os para a direita até encontrar a posição correta para inserir o elemento atual, garantindo assim a ordenação incremental (crescente ou decrescente) do vetor até que todos os elementos estejam ordenados.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CustomShape 69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CustomShape 70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2310480" y="2931480"/>
            <a:ext cx="5004360" cy="333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77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– Insertion Sort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CustomShape 118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CustomShape 119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457200" y="1619640"/>
            <a:ext cx="4752360" cy="2266200"/>
          </a:xfrm>
          <a:prstGeom prst="rect">
            <a:avLst/>
          </a:prstGeom>
          <a:ln w="0">
            <a:noFill/>
          </a:ln>
        </p:spPr>
      </p:pic>
      <p:pic>
        <p:nvPicPr>
          <p:cNvPr id="561" name="" descr=""/>
          <p:cNvPicPr/>
          <p:nvPr/>
        </p:nvPicPr>
        <p:blipFill>
          <a:blip r:embed="rId2"/>
          <a:stretch/>
        </p:blipFill>
        <p:spPr>
          <a:xfrm>
            <a:off x="2743200" y="4114800"/>
            <a:ext cx="6863040" cy="2514240"/>
          </a:xfrm>
          <a:prstGeom prst="rect">
            <a:avLst/>
          </a:prstGeom>
          <a:ln w="0">
            <a:noFill/>
          </a:ln>
        </p:spPr>
      </p:pic>
      <p:sp>
        <p:nvSpPr>
          <p:cNvPr id="562" name=""/>
          <p:cNvSpPr/>
          <p:nvPr/>
        </p:nvSpPr>
        <p:spPr>
          <a:xfrm>
            <a:off x="810000" y="5257800"/>
            <a:ext cx="147564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Lets Code !!!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35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CustomShape 36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Outros métodos: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Merge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Quick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Shell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Heap Sort*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276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(*) Abordaremos esses algoritmos posteriormente, no contexto de recursão.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37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CustomShape 3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59"/>
          <p:cNvSpPr/>
          <p:nvPr/>
        </p:nvSpPr>
        <p:spPr>
          <a:xfrm>
            <a:off x="360000" y="3330000"/>
            <a:ext cx="935136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2: 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Imagem 12" descr=""/>
          <p:cNvPicPr/>
          <p:nvPr/>
        </p:nvPicPr>
        <p:blipFill>
          <a:blip r:embed="rId1"/>
          <a:stretch/>
        </p:blipFill>
        <p:spPr>
          <a:xfrm>
            <a:off x="1077480" y="3455640"/>
            <a:ext cx="4920840" cy="2041560"/>
          </a:xfrm>
          <a:prstGeom prst="rect">
            <a:avLst/>
          </a:prstGeom>
          <a:ln w="0">
            <a:noFill/>
          </a:ln>
        </p:spPr>
      </p:pic>
      <p:sp>
        <p:nvSpPr>
          <p:cNvPr id="569" name="CustomShape 161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CustomShape 162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Funções que invocam a si mesma (laço)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Critério de Parada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Incremento ou Decremento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CustomShape 16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16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CustomShape 165"/>
          <p:cNvSpPr/>
          <p:nvPr/>
        </p:nvSpPr>
        <p:spPr>
          <a:xfrm rot="5475600">
            <a:off x="2091960" y="5375160"/>
            <a:ext cx="349200" cy="347400"/>
          </a:xfrm>
          <a:custGeom>
            <a:avLst/>
            <a:gdLst>
              <a:gd name="textAreaLeft" fmla="*/ 0 w 349200"/>
              <a:gd name="textAreaRight" fmla="*/ 350280 w 349200"/>
              <a:gd name="textAreaTop" fmla="*/ 0 h 347400"/>
              <a:gd name="textAreaBottom" fmla="*/ 348480 h 347400"/>
            </a:gdLst>
            <a:ahLst/>
            <a:rect l="textAreaLeft" t="textAreaTop" r="textAreaRight" b="textAreaBottom"/>
            <a:pathLst>
              <a:path w="765" h="765">
                <a:moveTo>
                  <a:pt x="763" y="190"/>
                </a:moveTo>
                <a:lnTo>
                  <a:pt x="190" y="191"/>
                </a:lnTo>
                <a:lnTo>
                  <a:pt x="190" y="0"/>
                </a:lnTo>
                <a:lnTo>
                  <a:pt x="0" y="382"/>
                </a:lnTo>
                <a:lnTo>
                  <a:pt x="191" y="764"/>
                </a:lnTo>
                <a:lnTo>
                  <a:pt x="191" y="573"/>
                </a:lnTo>
                <a:lnTo>
                  <a:pt x="764" y="572"/>
                </a:lnTo>
                <a:lnTo>
                  <a:pt x="763" y="19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4" name="CustomShape 166"/>
          <p:cNvSpPr/>
          <p:nvPr/>
        </p:nvSpPr>
        <p:spPr>
          <a:xfrm rot="10815600">
            <a:off x="1294200" y="3982680"/>
            <a:ext cx="269640" cy="269640"/>
          </a:xfrm>
          <a:custGeom>
            <a:avLst/>
            <a:gdLst>
              <a:gd name="textAreaLeft" fmla="*/ 0 w 269640"/>
              <a:gd name="textAreaRight" fmla="*/ 270720 w 269640"/>
              <a:gd name="textAreaTop" fmla="*/ 0 h 269640"/>
              <a:gd name="textAreaBottom" fmla="*/ 270720 h 269640"/>
            </a:gdLst>
            <a:ahLst/>
            <a:rect l="textAreaLeft" t="textAreaTop" r="textAreaRight" b="textAreaBottom"/>
            <a:pathLst>
              <a:path w="764" h="764">
                <a:moveTo>
                  <a:pt x="763" y="190"/>
                </a:moveTo>
                <a:lnTo>
                  <a:pt x="190" y="190"/>
                </a:lnTo>
                <a:lnTo>
                  <a:pt x="190" y="0"/>
                </a:lnTo>
                <a:lnTo>
                  <a:pt x="0" y="381"/>
                </a:lnTo>
                <a:lnTo>
                  <a:pt x="190" y="763"/>
                </a:lnTo>
                <a:lnTo>
                  <a:pt x="190" y="572"/>
                </a:lnTo>
                <a:lnTo>
                  <a:pt x="763" y="572"/>
                </a:lnTo>
                <a:lnTo>
                  <a:pt x="763" y="190"/>
                </a:lnTo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68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CustomShape 169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170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8" name="Picture 3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899640" y="4838400"/>
            <a:ext cx="1798920" cy="1820160"/>
          </a:xfrm>
          <a:prstGeom prst="rect">
            <a:avLst/>
          </a:prstGeom>
          <a:ln w="0">
            <a:noFill/>
          </a:ln>
        </p:spPr>
      </p:pic>
      <p:sp>
        <p:nvSpPr>
          <p:cNvPr id="579" name="CaixaDeTexto 5"/>
          <p:cNvSpPr/>
          <p:nvPr/>
        </p:nvSpPr>
        <p:spPr>
          <a:xfrm>
            <a:off x="1011960" y="522612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0" name="Imagem 16" descr=""/>
          <p:cNvPicPr/>
          <p:nvPr/>
        </p:nvPicPr>
        <p:blipFill>
          <a:blip r:embed="rId2"/>
          <a:stretch/>
        </p:blipFill>
        <p:spPr>
          <a:xfrm>
            <a:off x="850680" y="1620000"/>
            <a:ext cx="4530960" cy="2698560"/>
          </a:xfrm>
          <a:prstGeom prst="rect">
            <a:avLst/>
          </a:prstGeom>
          <a:ln w="0">
            <a:noFill/>
          </a:ln>
        </p:spPr>
      </p:pic>
      <p:sp>
        <p:nvSpPr>
          <p:cNvPr id="581" name=""/>
          <p:cNvSpPr/>
          <p:nvPr/>
        </p:nvSpPr>
        <p:spPr>
          <a:xfrm rot="10612800">
            <a:off x="2282400" y="4103640"/>
            <a:ext cx="309240" cy="178560"/>
          </a:xfrm>
          <a:custGeom>
            <a:avLst/>
            <a:gdLst>
              <a:gd name="textAreaLeft" fmla="*/ 0 w 309240"/>
              <a:gd name="textAreaRight" fmla="*/ 310320 w 309240"/>
              <a:gd name="textAreaTop" fmla="*/ 0 h 178560"/>
              <a:gd name="textAreaBottom" fmla="*/ 179640 h 17856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2" name=""/>
          <p:cNvSpPr/>
          <p:nvPr/>
        </p:nvSpPr>
        <p:spPr>
          <a:xfrm>
            <a:off x="778680" y="3780000"/>
            <a:ext cx="174420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CaixaDeTexto 6"/>
          <p:cNvSpPr/>
          <p:nvPr/>
        </p:nvSpPr>
        <p:spPr>
          <a:xfrm>
            <a:off x="1151640" y="5028840"/>
            <a:ext cx="62676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778680" y="4382280"/>
            <a:ext cx="1919880" cy="5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print(‘voltei 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72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CustomShape 17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CustomShape 17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8" name="Picture 20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900000" y="4888800"/>
            <a:ext cx="1769760" cy="1757880"/>
          </a:xfrm>
          <a:prstGeom prst="rect">
            <a:avLst/>
          </a:prstGeom>
          <a:ln w="0">
            <a:noFill/>
          </a:ln>
        </p:spPr>
      </p:pic>
      <p:sp>
        <p:nvSpPr>
          <p:cNvPr id="589" name="Retângulo 3"/>
          <p:cNvSpPr/>
          <p:nvPr/>
        </p:nvSpPr>
        <p:spPr>
          <a:xfrm>
            <a:off x="7312320" y="5040000"/>
            <a:ext cx="1686240" cy="428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0" name="Retângulo 4"/>
          <p:cNvSpPr/>
          <p:nvPr/>
        </p:nvSpPr>
        <p:spPr>
          <a:xfrm>
            <a:off x="7181640" y="2505600"/>
            <a:ext cx="1978200" cy="306360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1" name="CaixaDeTexto 1"/>
          <p:cNvSpPr/>
          <p:nvPr/>
        </p:nvSpPr>
        <p:spPr>
          <a:xfrm>
            <a:off x="7511760" y="2225880"/>
            <a:ext cx="131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Seta: para a Direita 2"/>
          <p:cNvSpPr/>
          <p:nvPr/>
        </p:nvSpPr>
        <p:spPr>
          <a:xfrm rot="10800000">
            <a:off x="8824320" y="5132520"/>
            <a:ext cx="680760" cy="27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593" name="Imagem 17" descr=""/>
          <p:cNvPicPr/>
          <p:nvPr/>
        </p:nvPicPr>
        <p:blipFill>
          <a:blip r:embed="rId2"/>
          <a:stretch/>
        </p:blipFill>
        <p:spPr>
          <a:xfrm>
            <a:off x="1013400" y="1620000"/>
            <a:ext cx="2735640" cy="1169640"/>
          </a:xfrm>
          <a:prstGeom prst="rect">
            <a:avLst/>
          </a:prstGeom>
          <a:ln w="0">
            <a:noFill/>
          </a:ln>
        </p:spPr>
      </p:pic>
      <p:sp>
        <p:nvSpPr>
          <p:cNvPr id="594" name="CaixaDeTexto 2"/>
          <p:cNvSpPr/>
          <p:nvPr/>
        </p:nvSpPr>
        <p:spPr>
          <a:xfrm>
            <a:off x="1151640" y="5028840"/>
            <a:ext cx="626760" cy="159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76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CustomShape 17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CustomShape 178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8" name="Imagem 18" descr=""/>
          <p:cNvPicPr/>
          <p:nvPr/>
        </p:nvPicPr>
        <p:blipFill>
          <a:blip r:embed="rId1"/>
          <a:stretch/>
        </p:blipFill>
        <p:spPr>
          <a:xfrm>
            <a:off x="2049840" y="2800080"/>
            <a:ext cx="2872440" cy="1238760"/>
          </a:xfrm>
          <a:prstGeom prst="rect">
            <a:avLst/>
          </a:prstGeom>
          <a:ln w="0">
            <a:noFill/>
          </a:ln>
        </p:spPr>
      </p:pic>
      <p:pic>
        <p:nvPicPr>
          <p:cNvPr id="599" name="Imagem 19" descr=""/>
          <p:cNvPicPr/>
          <p:nvPr/>
        </p:nvPicPr>
        <p:blipFill>
          <a:blip r:embed="rId2"/>
          <a:stretch/>
        </p:blipFill>
        <p:spPr>
          <a:xfrm>
            <a:off x="967320" y="1440000"/>
            <a:ext cx="2818800" cy="1231200"/>
          </a:xfrm>
          <a:prstGeom prst="rect">
            <a:avLst/>
          </a:prstGeom>
          <a:ln w="0">
            <a:noFill/>
          </a:ln>
        </p:spPr>
      </p:pic>
      <p:sp>
        <p:nvSpPr>
          <p:cNvPr id="600" name="Conector: Angulado 2"/>
          <p:cNvSpPr/>
          <p:nvPr/>
        </p:nvSpPr>
        <p:spPr>
          <a:xfrm flipH="1" rot="16200000">
            <a:off x="1391040" y="2761560"/>
            <a:ext cx="745560" cy="56844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01" name="Picture 21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849960" y="4830840"/>
            <a:ext cx="1828440" cy="1816200"/>
          </a:xfrm>
          <a:prstGeom prst="rect">
            <a:avLst/>
          </a:prstGeom>
          <a:ln w="0">
            <a:noFill/>
          </a:ln>
        </p:spPr>
      </p:pic>
      <p:sp>
        <p:nvSpPr>
          <p:cNvPr id="602" name="Retângulo 1"/>
          <p:cNvSpPr/>
          <p:nvPr/>
        </p:nvSpPr>
        <p:spPr>
          <a:xfrm>
            <a:off x="7560000" y="5038200"/>
            <a:ext cx="1618560" cy="391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3" name="Retângulo 2"/>
          <p:cNvSpPr/>
          <p:nvPr/>
        </p:nvSpPr>
        <p:spPr>
          <a:xfrm>
            <a:off x="7339680" y="2368440"/>
            <a:ext cx="2044080" cy="31651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4" name="CaixaDeTexto 7"/>
          <p:cNvSpPr/>
          <p:nvPr/>
        </p:nvSpPr>
        <p:spPr>
          <a:xfrm>
            <a:off x="7703280" y="2079360"/>
            <a:ext cx="131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Retângulo 6"/>
          <p:cNvSpPr/>
          <p:nvPr/>
        </p:nvSpPr>
        <p:spPr>
          <a:xfrm>
            <a:off x="7560000" y="4541040"/>
            <a:ext cx="1618560" cy="391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6" name="Seta: para a Direita 1"/>
          <p:cNvSpPr/>
          <p:nvPr/>
        </p:nvSpPr>
        <p:spPr>
          <a:xfrm rot="10800000">
            <a:off x="9037080" y="4597200"/>
            <a:ext cx="703440" cy="28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07" name="Imagem 20" descr=""/>
          <p:cNvPicPr/>
          <p:nvPr/>
        </p:nvPicPr>
        <p:blipFill>
          <a:blip r:embed="rId4"/>
          <a:stretch/>
        </p:blipFill>
        <p:spPr>
          <a:xfrm>
            <a:off x="967320" y="1453680"/>
            <a:ext cx="2826360" cy="1208160"/>
          </a:xfrm>
          <a:prstGeom prst="rect">
            <a:avLst/>
          </a:prstGeom>
          <a:ln w="0">
            <a:noFill/>
          </a:ln>
        </p:spPr>
      </p:pic>
      <p:pic>
        <p:nvPicPr>
          <p:cNvPr id="608" name="Imagem 21" descr=""/>
          <p:cNvPicPr/>
          <p:nvPr/>
        </p:nvPicPr>
        <p:blipFill>
          <a:blip r:embed="rId5"/>
          <a:stretch/>
        </p:blipFill>
        <p:spPr>
          <a:xfrm>
            <a:off x="2080440" y="2809440"/>
            <a:ext cx="2841840" cy="1246680"/>
          </a:xfrm>
          <a:prstGeom prst="rect">
            <a:avLst/>
          </a:prstGeom>
          <a:ln w="0">
            <a:noFill/>
          </a:ln>
        </p:spPr>
      </p:pic>
      <p:sp>
        <p:nvSpPr>
          <p:cNvPr id="609" name="CaixaDeTexto 8"/>
          <p:cNvSpPr/>
          <p:nvPr/>
        </p:nvSpPr>
        <p:spPr>
          <a:xfrm>
            <a:off x="1151640" y="5028840"/>
            <a:ext cx="626760" cy="18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80"/>
          <p:cNvSpPr/>
          <p:nvPr/>
        </p:nvSpPr>
        <p:spPr>
          <a:xfrm>
            <a:off x="1028160" y="1739520"/>
            <a:ext cx="74304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CustomShape 181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CustomShape 182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3" name="Imagem 22" descr=""/>
          <p:cNvPicPr/>
          <p:nvPr/>
        </p:nvPicPr>
        <p:blipFill>
          <a:blip r:embed="rId1"/>
          <a:stretch/>
        </p:blipFill>
        <p:spPr>
          <a:xfrm>
            <a:off x="1986120" y="2955960"/>
            <a:ext cx="2821320" cy="1216800"/>
          </a:xfrm>
          <a:prstGeom prst="rect">
            <a:avLst/>
          </a:prstGeom>
          <a:ln w="0">
            <a:noFill/>
          </a:ln>
        </p:spPr>
      </p:pic>
      <p:pic>
        <p:nvPicPr>
          <p:cNvPr id="614" name="Imagem 23" descr=""/>
          <p:cNvPicPr/>
          <p:nvPr/>
        </p:nvPicPr>
        <p:blipFill>
          <a:blip r:embed="rId2"/>
          <a:stretch/>
        </p:blipFill>
        <p:spPr>
          <a:xfrm>
            <a:off x="922680" y="1620000"/>
            <a:ext cx="2768760" cy="1209600"/>
          </a:xfrm>
          <a:prstGeom prst="rect">
            <a:avLst/>
          </a:prstGeom>
          <a:ln w="0">
            <a:noFill/>
          </a:ln>
        </p:spPr>
      </p:pic>
      <p:pic>
        <p:nvPicPr>
          <p:cNvPr id="615" name="Imagem 24" descr=""/>
          <p:cNvPicPr/>
          <p:nvPr/>
        </p:nvPicPr>
        <p:blipFill>
          <a:blip r:embed="rId3"/>
          <a:stretch/>
        </p:blipFill>
        <p:spPr>
          <a:xfrm>
            <a:off x="3261240" y="4299120"/>
            <a:ext cx="2791440" cy="1194120"/>
          </a:xfrm>
          <a:prstGeom prst="rect">
            <a:avLst/>
          </a:prstGeom>
          <a:ln w="0">
            <a:noFill/>
          </a:ln>
        </p:spPr>
      </p:pic>
      <p:sp>
        <p:nvSpPr>
          <p:cNvPr id="616" name="Conector: Angulado 1"/>
          <p:cNvSpPr/>
          <p:nvPr/>
        </p:nvSpPr>
        <p:spPr>
          <a:xfrm flipH="1" rot="16200000">
            <a:off x="1338840" y="2918160"/>
            <a:ext cx="732240" cy="55836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7" name="Conector: Angulado 4"/>
          <p:cNvSpPr/>
          <p:nvPr/>
        </p:nvSpPr>
        <p:spPr>
          <a:xfrm flipH="1" rot="16200000">
            <a:off x="2612520" y="4248360"/>
            <a:ext cx="713880" cy="58032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8" name="CaixaDeTexto 9"/>
          <p:cNvSpPr/>
          <p:nvPr/>
        </p:nvSpPr>
        <p:spPr>
          <a:xfrm>
            <a:off x="6986880" y="2679480"/>
            <a:ext cx="309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9" name="Picture 39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807480" y="4950360"/>
            <a:ext cx="1796040" cy="1784160"/>
          </a:xfrm>
          <a:prstGeom prst="rect">
            <a:avLst/>
          </a:prstGeom>
          <a:ln w="0">
            <a:noFill/>
          </a:ln>
        </p:spPr>
      </p:pic>
      <p:sp>
        <p:nvSpPr>
          <p:cNvPr id="620" name="Retângulo 5"/>
          <p:cNvSpPr/>
          <p:nvPr/>
        </p:nvSpPr>
        <p:spPr>
          <a:xfrm>
            <a:off x="7380000" y="5154480"/>
            <a:ext cx="1618560" cy="384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1" name="Retângulo 10"/>
          <p:cNvSpPr/>
          <p:nvPr/>
        </p:nvSpPr>
        <p:spPr>
          <a:xfrm>
            <a:off x="7182000" y="2531880"/>
            <a:ext cx="2007720" cy="31089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2" name="CaixaDeTexto 11"/>
          <p:cNvSpPr/>
          <p:nvPr/>
        </p:nvSpPr>
        <p:spPr>
          <a:xfrm>
            <a:off x="7527240" y="2248200"/>
            <a:ext cx="131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Retângulo 11"/>
          <p:cNvSpPr/>
          <p:nvPr/>
        </p:nvSpPr>
        <p:spPr>
          <a:xfrm>
            <a:off x="7380000" y="4666320"/>
            <a:ext cx="1618560" cy="384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4" name="Retângulo 12"/>
          <p:cNvSpPr/>
          <p:nvPr/>
        </p:nvSpPr>
        <p:spPr>
          <a:xfrm>
            <a:off x="7380000" y="4174560"/>
            <a:ext cx="1618560" cy="384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5" name="Seta: para a Direita 4"/>
          <p:cNvSpPr/>
          <p:nvPr/>
        </p:nvSpPr>
        <p:spPr>
          <a:xfrm rot="10800000">
            <a:off x="8849160" y="4221720"/>
            <a:ext cx="690840" cy="281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26" name="Imagem 25" descr=""/>
          <p:cNvPicPr/>
          <p:nvPr/>
        </p:nvPicPr>
        <p:blipFill>
          <a:blip r:embed="rId5"/>
          <a:stretch/>
        </p:blipFill>
        <p:spPr>
          <a:xfrm>
            <a:off x="922680" y="1633680"/>
            <a:ext cx="2776320" cy="1186560"/>
          </a:xfrm>
          <a:prstGeom prst="rect">
            <a:avLst/>
          </a:prstGeom>
          <a:ln w="0">
            <a:noFill/>
          </a:ln>
        </p:spPr>
      </p:pic>
      <p:pic>
        <p:nvPicPr>
          <p:cNvPr id="627" name="Imagem 26" descr=""/>
          <p:cNvPicPr/>
          <p:nvPr/>
        </p:nvPicPr>
        <p:blipFill>
          <a:blip r:embed="rId6"/>
          <a:stretch/>
        </p:blipFill>
        <p:spPr>
          <a:xfrm>
            <a:off x="2016360" y="2964960"/>
            <a:ext cx="2791080" cy="1224720"/>
          </a:xfrm>
          <a:prstGeom prst="rect">
            <a:avLst/>
          </a:prstGeom>
          <a:ln w="0">
            <a:noFill/>
          </a:ln>
        </p:spPr>
      </p:pic>
      <p:pic>
        <p:nvPicPr>
          <p:cNvPr id="628" name="Imagem 27" descr=""/>
          <p:cNvPicPr/>
          <p:nvPr/>
        </p:nvPicPr>
        <p:blipFill>
          <a:blip r:embed="rId7"/>
          <a:stretch/>
        </p:blipFill>
        <p:spPr>
          <a:xfrm>
            <a:off x="3290040" y="4310640"/>
            <a:ext cx="2753280" cy="1186920"/>
          </a:xfrm>
          <a:prstGeom prst="rect">
            <a:avLst/>
          </a:prstGeom>
          <a:ln w="0">
            <a:noFill/>
          </a:ln>
        </p:spPr>
      </p:pic>
      <p:sp>
        <p:nvSpPr>
          <p:cNvPr id="629" name="CaixaDeTexto 12"/>
          <p:cNvSpPr/>
          <p:nvPr/>
        </p:nvSpPr>
        <p:spPr>
          <a:xfrm>
            <a:off x="1043640" y="5100840"/>
            <a:ext cx="62676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"/>
          <p:cNvSpPr/>
          <p:nvPr/>
        </p:nvSpPr>
        <p:spPr>
          <a:xfrm>
            <a:off x="164880" y="720000"/>
            <a:ext cx="271368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0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Visão Computacional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Padrões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6"/>
          <p:cNvSpPr/>
          <p:nvPr/>
        </p:nvSpPr>
        <p:spPr>
          <a:xfrm>
            <a:off x="7560000" y="3216960"/>
            <a:ext cx="1498680" cy="8924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3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498680" cy="1589400"/>
          </a:xfrm>
          <a:prstGeom prst="rect">
            <a:avLst/>
          </a:prstGeom>
          <a:ln w="0">
            <a:noFill/>
          </a:ln>
        </p:spPr>
      </p:pic>
      <p:sp>
        <p:nvSpPr>
          <p:cNvPr id="394" name="CustomShape 7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84"/>
          <p:cNvSpPr/>
          <p:nvPr/>
        </p:nvSpPr>
        <p:spPr>
          <a:xfrm>
            <a:off x="952560" y="1565280"/>
            <a:ext cx="7813080" cy="74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CustomShape 185"/>
          <p:cNvSpPr/>
          <p:nvPr/>
        </p:nvSpPr>
        <p:spPr>
          <a:xfrm>
            <a:off x="7608600" y="6922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CustomShape 186"/>
          <p:cNvSpPr/>
          <p:nvPr/>
        </p:nvSpPr>
        <p:spPr>
          <a:xfrm>
            <a:off x="897120" y="6922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4" name="Imagem 28" descr=""/>
          <p:cNvPicPr/>
          <p:nvPr/>
        </p:nvPicPr>
        <p:blipFill>
          <a:blip r:embed="rId1"/>
          <a:stretch/>
        </p:blipFill>
        <p:spPr>
          <a:xfrm>
            <a:off x="1959120" y="2844720"/>
            <a:ext cx="2967120" cy="1279440"/>
          </a:xfrm>
          <a:prstGeom prst="rect">
            <a:avLst/>
          </a:prstGeom>
          <a:ln w="0">
            <a:noFill/>
          </a:ln>
        </p:spPr>
      </p:pic>
      <p:pic>
        <p:nvPicPr>
          <p:cNvPr id="635" name="Imagem 29" descr=""/>
          <p:cNvPicPr/>
          <p:nvPr/>
        </p:nvPicPr>
        <p:blipFill>
          <a:blip r:embed="rId2"/>
          <a:stretch/>
        </p:blipFill>
        <p:spPr>
          <a:xfrm>
            <a:off x="841320" y="1440000"/>
            <a:ext cx="2911320" cy="1271880"/>
          </a:xfrm>
          <a:prstGeom prst="rect">
            <a:avLst/>
          </a:prstGeom>
          <a:ln w="0">
            <a:noFill/>
          </a:ln>
        </p:spPr>
      </p:pic>
      <p:pic>
        <p:nvPicPr>
          <p:cNvPr id="636" name="Imagem 30" descr=""/>
          <p:cNvPicPr/>
          <p:nvPr/>
        </p:nvPicPr>
        <p:blipFill>
          <a:blip r:embed="rId3"/>
          <a:stretch/>
        </p:blipFill>
        <p:spPr>
          <a:xfrm>
            <a:off x="3300480" y="4257000"/>
            <a:ext cx="2935080" cy="1256040"/>
          </a:xfrm>
          <a:prstGeom prst="rect">
            <a:avLst/>
          </a:prstGeom>
          <a:ln w="0">
            <a:noFill/>
          </a:ln>
        </p:spPr>
      </p:pic>
      <p:sp>
        <p:nvSpPr>
          <p:cNvPr id="637" name="Conector: Angulado 3"/>
          <p:cNvSpPr/>
          <p:nvPr/>
        </p:nvSpPr>
        <p:spPr>
          <a:xfrm flipH="1" rot="16200000">
            <a:off x="1279080" y="2805120"/>
            <a:ext cx="770040" cy="58680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8" name="Conector: Angulado 7"/>
          <p:cNvSpPr/>
          <p:nvPr/>
        </p:nvSpPr>
        <p:spPr>
          <a:xfrm flipH="1" rot="16200000">
            <a:off x="2617920" y="4204080"/>
            <a:ext cx="750600" cy="61020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9" name="Conector: Angulado 8"/>
          <p:cNvSpPr/>
          <p:nvPr/>
        </p:nvSpPr>
        <p:spPr>
          <a:xfrm>
            <a:off x="4025520" y="5514840"/>
            <a:ext cx="610200" cy="595080"/>
          </a:xfrm>
          <a:prstGeom prst="bentConnector3">
            <a:avLst>
              <a:gd name="adj1" fmla="val 1613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0" name="CaixaDeTexto 10"/>
          <p:cNvSpPr/>
          <p:nvPr/>
        </p:nvSpPr>
        <p:spPr>
          <a:xfrm>
            <a:off x="7225920" y="2554200"/>
            <a:ext cx="3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1" name="Picture 40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720000" y="4942080"/>
            <a:ext cx="1888560" cy="1875960"/>
          </a:xfrm>
          <a:prstGeom prst="rect">
            <a:avLst/>
          </a:prstGeom>
          <a:ln w="0">
            <a:noFill/>
          </a:ln>
        </p:spPr>
      </p:pic>
      <p:sp>
        <p:nvSpPr>
          <p:cNvPr id="642" name="CaixaDeTexto 14"/>
          <p:cNvSpPr/>
          <p:nvPr/>
        </p:nvSpPr>
        <p:spPr>
          <a:xfrm>
            <a:off x="7225920" y="2554200"/>
            <a:ext cx="309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Retângulo 7"/>
          <p:cNvSpPr/>
          <p:nvPr/>
        </p:nvSpPr>
        <p:spPr>
          <a:xfrm>
            <a:off x="7560000" y="5156640"/>
            <a:ext cx="1798560" cy="4039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4" name="Retângulo 8"/>
          <p:cNvSpPr/>
          <p:nvPr/>
        </p:nvSpPr>
        <p:spPr>
          <a:xfrm>
            <a:off x="7423200" y="2399040"/>
            <a:ext cx="2111040" cy="32691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5" name="CaixaDeTexto 15"/>
          <p:cNvSpPr/>
          <p:nvPr/>
        </p:nvSpPr>
        <p:spPr>
          <a:xfrm>
            <a:off x="7819920" y="2100600"/>
            <a:ext cx="131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Retângulo 9"/>
          <p:cNvSpPr/>
          <p:nvPr/>
        </p:nvSpPr>
        <p:spPr>
          <a:xfrm>
            <a:off x="7560000" y="4642920"/>
            <a:ext cx="1798560" cy="4042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7" name="Retângulo 15"/>
          <p:cNvSpPr/>
          <p:nvPr/>
        </p:nvSpPr>
        <p:spPr>
          <a:xfrm>
            <a:off x="7560000" y="4125960"/>
            <a:ext cx="1798560" cy="4039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8" name="Retângulo 16"/>
          <p:cNvSpPr/>
          <p:nvPr/>
        </p:nvSpPr>
        <p:spPr>
          <a:xfrm>
            <a:off x="7560000" y="3628800"/>
            <a:ext cx="1798560" cy="4039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print_rec(0)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9" name="Seta: para a Direita 3"/>
          <p:cNvSpPr/>
          <p:nvPr/>
        </p:nvSpPr>
        <p:spPr>
          <a:xfrm rot="10800000">
            <a:off x="9173520" y="3684240"/>
            <a:ext cx="726480" cy="296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50" name="Imagem 31" descr=""/>
          <p:cNvPicPr/>
          <p:nvPr/>
        </p:nvPicPr>
        <p:blipFill>
          <a:blip r:embed="rId5"/>
          <a:stretch/>
        </p:blipFill>
        <p:spPr>
          <a:xfrm>
            <a:off x="841320" y="1454040"/>
            <a:ext cx="2919240" cy="1248120"/>
          </a:xfrm>
          <a:prstGeom prst="rect">
            <a:avLst/>
          </a:prstGeom>
          <a:ln w="0">
            <a:noFill/>
          </a:ln>
        </p:spPr>
      </p:pic>
      <p:pic>
        <p:nvPicPr>
          <p:cNvPr id="651" name="Imagem 32" descr=""/>
          <p:cNvPicPr/>
          <p:nvPr/>
        </p:nvPicPr>
        <p:blipFill>
          <a:blip r:embed="rId6"/>
          <a:stretch/>
        </p:blipFill>
        <p:spPr>
          <a:xfrm>
            <a:off x="1991160" y="2854440"/>
            <a:ext cx="2935080" cy="1287720"/>
          </a:xfrm>
          <a:prstGeom prst="rect">
            <a:avLst/>
          </a:prstGeom>
          <a:ln w="0">
            <a:noFill/>
          </a:ln>
        </p:spPr>
      </p:pic>
      <p:pic>
        <p:nvPicPr>
          <p:cNvPr id="652" name="Imagem 33" descr=""/>
          <p:cNvPicPr/>
          <p:nvPr/>
        </p:nvPicPr>
        <p:blipFill>
          <a:blip r:embed="rId7"/>
          <a:stretch/>
        </p:blipFill>
        <p:spPr>
          <a:xfrm>
            <a:off x="3330360" y="4269240"/>
            <a:ext cx="2895480" cy="1248120"/>
          </a:xfrm>
          <a:prstGeom prst="rect">
            <a:avLst/>
          </a:prstGeom>
          <a:ln w="0">
            <a:noFill/>
          </a:ln>
        </p:spPr>
      </p:pic>
      <p:pic>
        <p:nvPicPr>
          <p:cNvPr id="653" name="Imagem 34" descr=""/>
          <p:cNvPicPr/>
          <p:nvPr/>
        </p:nvPicPr>
        <p:blipFill>
          <a:blip r:embed="rId8"/>
          <a:stretch/>
        </p:blipFill>
        <p:spPr>
          <a:xfrm>
            <a:off x="4637520" y="5741640"/>
            <a:ext cx="2322360" cy="738360"/>
          </a:xfrm>
          <a:prstGeom prst="rect">
            <a:avLst/>
          </a:prstGeom>
          <a:ln w="0">
            <a:noFill/>
          </a:ln>
        </p:spPr>
      </p:pic>
      <p:sp>
        <p:nvSpPr>
          <p:cNvPr id="654" name="Sinal de Multiplicação 2"/>
          <p:cNvSpPr/>
          <p:nvPr/>
        </p:nvSpPr>
        <p:spPr>
          <a:xfrm>
            <a:off x="6977880" y="5932440"/>
            <a:ext cx="487440" cy="41616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5" name="CaixaDeTexto 16"/>
          <p:cNvSpPr/>
          <p:nvPr/>
        </p:nvSpPr>
        <p:spPr>
          <a:xfrm>
            <a:off x="1043640" y="5100840"/>
            <a:ext cx="62676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"/>
          <p:cNvSpPr/>
          <p:nvPr/>
        </p:nvSpPr>
        <p:spPr>
          <a:xfrm>
            <a:off x="164880" y="720360"/>
            <a:ext cx="271368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ustomShape 188"/>
          <p:cNvSpPr/>
          <p:nvPr/>
        </p:nvSpPr>
        <p:spPr>
          <a:xfrm>
            <a:off x="978480" y="1564920"/>
            <a:ext cx="7773840" cy="74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CustomShape 189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CustomShape 190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0" name="Imagem 35" descr=""/>
          <p:cNvPicPr/>
          <p:nvPr/>
        </p:nvPicPr>
        <p:blipFill>
          <a:blip r:embed="rId1"/>
          <a:stretch/>
        </p:blipFill>
        <p:spPr>
          <a:xfrm>
            <a:off x="1980360" y="2837520"/>
            <a:ext cx="2952000" cy="1273320"/>
          </a:xfrm>
          <a:prstGeom prst="rect">
            <a:avLst/>
          </a:prstGeom>
          <a:ln w="0">
            <a:noFill/>
          </a:ln>
        </p:spPr>
      </p:pic>
      <p:pic>
        <p:nvPicPr>
          <p:cNvPr id="661" name="Imagem 36" descr=""/>
          <p:cNvPicPr/>
          <p:nvPr/>
        </p:nvPicPr>
        <p:blipFill>
          <a:blip r:embed="rId2"/>
          <a:stretch/>
        </p:blipFill>
        <p:spPr>
          <a:xfrm>
            <a:off x="867600" y="1440000"/>
            <a:ext cx="2896920" cy="1265400"/>
          </a:xfrm>
          <a:prstGeom prst="rect">
            <a:avLst/>
          </a:prstGeom>
          <a:ln w="0">
            <a:noFill/>
          </a:ln>
        </p:spPr>
      </p:pic>
      <p:pic>
        <p:nvPicPr>
          <p:cNvPr id="662" name="Imagem 37" descr=""/>
          <p:cNvPicPr/>
          <p:nvPr/>
        </p:nvPicPr>
        <p:blipFill>
          <a:blip r:embed="rId3"/>
          <a:stretch/>
        </p:blipFill>
        <p:spPr>
          <a:xfrm>
            <a:off x="3314520" y="4242960"/>
            <a:ext cx="2920320" cy="1249560"/>
          </a:xfrm>
          <a:prstGeom prst="rect">
            <a:avLst/>
          </a:prstGeom>
          <a:ln w="0">
            <a:noFill/>
          </a:ln>
        </p:spPr>
      </p:pic>
      <p:sp>
        <p:nvSpPr>
          <p:cNvPr id="663" name="Conector: Angulado 5"/>
          <p:cNvSpPr/>
          <p:nvPr/>
        </p:nvSpPr>
        <p:spPr>
          <a:xfrm flipH="1" rot="16200000">
            <a:off x="1303920" y="2798280"/>
            <a:ext cx="766080" cy="58392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4" name="Conector: Angulado 6"/>
          <p:cNvSpPr/>
          <p:nvPr/>
        </p:nvSpPr>
        <p:spPr>
          <a:xfrm flipH="1" rot="16200000">
            <a:off x="2635560" y="4190040"/>
            <a:ext cx="746640" cy="60660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65" name="CaixaDeTexto 13"/>
          <p:cNvSpPr/>
          <p:nvPr/>
        </p:nvSpPr>
        <p:spPr>
          <a:xfrm>
            <a:off x="7219800" y="2548800"/>
            <a:ext cx="3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6" name="Picture 41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747000" y="4924440"/>
            <a:ext cx="1879200" cy="1866600"/>
          </a:xfrm>
          <a:prstGeom prst="rect">
            <a:avLst/>
          </a:prstGeom>
          <a:ln w="0">
            <a:noFill/>
          </a:ln>
        </p:spPr>
      </p:pic>
      <p:sp>
        <p:nvSpPr>
          <p:cNvPr id="667" name="CaixaDeTexto 18"/>
          <p:cNvSpPr/>
          <p:nvPr/>
        </p:nvSpPr>
        <p:spPr>
          <a:xfrm>
            <a:off x="7219800" y="2548800"/>
            <a:ext cx="309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Retângulo 13"/>
          <p:cNvSpPr/>
          <p:nvPr/>
        </p:nvSpPr>
        <p:spPr>
          <a:xfrm>
            <a:off x="7560000" y="5137920"/>
            <a:ext cx="1798560" cy="4017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9" name="Retângulo 14"/>
          <p:cNvSpPr/>
          <p:nvPr/>
        </p:nvSpPr>
        <p:spPr>
          <a:xfrm>
            <a:off x="7416360" y="2394000"/>
            <a:ext cx="2100600" cy="32529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70" name="CaixaDeTexto 19"/>
          <p:cNvSpPr/>
          <p:nvPr/>
        </p:nvSpPr>
        <p:spPr>
          <a:xfrm>
            <a:off x="7808400" y="2097360"/>
            <a:ext cx="131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Retângulo 19"/>
          <p:cNvSpPr/>
          <p:nvPr/>
        </p:nvSpPr>
        <p:spPr>
          <a:xfrm>
            <a:off x="7560000" y="4626720"/>
            <a:ext cx="1798560" cy="402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2" name="Retângulo 20"/>
          <p:cNvSpPr/>
          <p:nvPr/>
        </p:nvSpPr>
        <p:spPr>
          <a:xfrm>
            <a:off x="7560000" y="4112280"/>
            <a:ext cx="1798560" cy="402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3" name="Seta: para a Direita 6"/>
          <p:cNvSpPr/>
          <p:nvPr/>
        </p:nvSpPr>
        <p:spPr>
          <a:xfrm rot="10800000">
            <a:off x="9177120" y="4204800"/>
            <a:ext cx="722880" cy="29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74" name="Imagem 38" descr=""/>
          <p:cNvPicPr/>
          <p:nvPr/>
        </p:nvPicPr>
        <p:blipFill>
          <a:blip r:embed="rId5"/>
          <a:stretch/>
        </p:blipFill>
        <p:spPr>
          <a:xfrm>
            <a:off x="867600" y="1454040"/>
            <a:ext cx="2905200" cy="1241640"/>
          </a:xfrm>
          <a:prstGeom prst="rect">
            <a:avLst/>
          </a:prstGeom>
          <a:ln w="0">
            <a:noFill/>
          </a:ln>
        </p:spPr>
      </p:pic>
      <p:pic>
        <p:nvPicPr>
          <p:cNvPr id="675" name="Imagem 39" descr=""/>
          <p:cNvPicPr/>
          <p:nvPr/>
        </p:nvPicPr>
        <p:blipFill>
          <a:blip r:embed="rId6"/>
          <a:stretch/>
        </p:blipFill>
        <p:spPr>
          <a:xfrm>
            <a:off x="2011680" y="2846880"/>
            <a:ext cx="2920680" cy="1281600"/>
          </a:xfrm>
          <a:prstGeom prst="rect">
            <a:avLst/>
          </a:prstGeom>
          <a:ln w="0">
            <a:noFill/>
          </a:ln>
        </p:spPr>
      </p:pic>
      <p:pic>
        <p:nvPicPr>
          <p:cNvPr id="676" name="Imagem 40" descr=""/>
          <p:cNvPicPr/>
          <p:nvPr/>
        </p:nvPicPr>
        <p:blipFill>
          <a:blip r:embed="rId7"/>
          <a:stretch/>
        </p:blipFill>
        <p:spPr>
          <a:xfrm>
            <a:off x="3344400" y="4255200"/>
            <a:ext cx="2880720" cy="1241640"/>
          </a:xfrm>
          <a:prstGeom prst="rect">
            <a:avLst/>
          </a:prstGeom>
          <a:ln w="0">
            <a:noFill/>
          </a:ln>
        </p:spPr>
      </p:pic>
      <p:sp>
        <p:nvSpPr>
          <p:cNvPr id="677" name="CaixaDeTexto 20"/>
          <p:cNvSpPr/>
          <p:nvPr/>
        </p:nvSpPr>
        <p:spPr>
          <a:xfrm>
            <a:off x="1043640" y="5100840"/>
            <a:ext cx="62676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"/>
          <p:cNvSpPr/>
          <p:nvPr/>
        </p:nvSpPr>
        <p:spPr>
          <a:xfrm>
            <a:off x="164880" y="720360"/>
            <a:ext cx="271368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92"/>
          <p:cNvSpPr/>
          <p:nvPr/>
        </p:nvSpPr>
        <p:spPr>
          <a:xfrm>
            <a:off x="944640" y="1682640"/>
            <a:ext cx="7564680" cy="7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CustomShape 19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CustomShape 19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2" name="Imagem 41" descr=""/>
          <p:cNvPicPr/>
          <p:nvPr/>
        </p:nvPicPr>
        <p:blipFill>
          <a:blip r:embed="rId1"/>
          <a:stretch/>
        </p:blipFill>
        <p:spPr>
          <a:xfrm>
            <a:off x="1919880" y="2921400"/>
            <a:ext cx="2872440" cy="1238760"/>
          </a:xfrm>
          <a:prstGeom prst="rect">
            <a:avLst/>
          </a:prstGeom>
          <a:ln w="0">
            <a:noFill/>
          </a:ln>
        </p:spPr>
      </p:pic>
      <p:pic>
        <p:nvPicPr>
          <p:cNvPr id="683" name="Imagem 42" descr=""/>
          <p:cNvPicPr/>
          <p:nvPr/>
        </p:nvPicPr>
        <p:blipFill>
          <a:blip r:embed="rId2"/>
          <a:stretch/>
        </p:blipFill>
        <p:spPr>
          <a:xfrm>
            <a:off x="837360" y="1561320"/>
            <a:ext cx="2818800" cy="1231200"/>
          </a:xfrm>
          <a:prstGeom prst="rect">
            <a:avLst/>
          </a:prstGeom>
          <a:ln w="0">
            <a:noFill/>
          </a:ln>
        </p:spPr>
      </p:pic>
      <p:sp>
        <p:nvSpPr>
          <p:cNvPr id="684" name="Conector: Angulado 10"/>
          <p:cNvSpPr/>
          <p:nvPr/>
        </p:nvSpPr>
        <p:spPr>
          <a:xfrm flipH="1" rot="16200000">
            <a:off x="1261080" y="2882880"/>
            <a:ext cx="745560" cy="568440"/>
          </a:xfrm>
          <a:prstGeom prst="bentConnector2">
            <a:avLst/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85" name="CaixaDeTexto 17"/>
          <p:cNvSpPr/>
          <p:nvPr/>
        </p:nvSpPr>
        <p:spPr>
          <a:xfrm>
            <a:off x="7013880" y="2639880"/>
            <a:ext cx="3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6" name="Picture 42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720000" y="4952160"/>
            <a:ext cx="1828440" cy="1816200"/>
          </a:xfrm>
          <a:prstGeom prst="rect">
            <a:avLst/>
          </a:prstGeom>
          <a:ln w="0">
            <a:noFill/>
          </a:ln>
        </p:spPr>
      </p:pic>
      <p:sp>
        <p:nvSpPr>
          <p:cNvPr id="687" name="CaixaDeTexto 23"/>
          <p:cNvSpPr/>
          <p:nvPr/>
        </p:nvSpPr>
        <p:spPr>
          <a:xfrm>
            <a:off x="7013880" y="2639880"/>
            <a:ext cx="3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CaixaDeTexto 25"/>
          <p:cNvSpPr/>
          <p:nvPr/>
        </p:nvSpPr>
        <p:spPr>
          <a:xfrm>
            <a:off x="7013880" y="2639880"/>
            <a:ext cx="3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CaixaDeTexto 26"/>
          <p:cNvSpPr/>
          <p:nvPr/>
        </p:nvSpPr>
        <p:spPr>
          <a:xfrm>
            <a:off x="7013880" y="2639880"/>
            <a:ext cx="309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Retângulo 17"/>
          <p:cNvSpPr/>
          <p:nvPr/>
        </p:nvSpPr>
        <p:spPr>
          <a:xfrm>
            <a:off x="7452000" y="5159520"/>
            <a:ext cx="1618560" cy="391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1" name="Retângulo 18"/>
          <p:cNvSpPr/>
          <p:nvPr/>
        </p:nvSpPr>
        <p:spPr>
          <a:xfrm>
            <a:off x="7209720" y="2489760"/>
            <a:ext cx="2044080" cy="31651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92" name="CaixaDeTexto 27"/>
          <p:cNvSpPr/>
          <p:nvPr/>
        </p:nvSpPr>
        <p:spPr>
          <a:xfrm>
            <a:off x="7573320" y="2200680"/>
            <a:ext cx="131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Retângulo 22"/>
          <p:cNvSpPr/>
          <p:nvPr/>
        </p:nvSpPr>
        <p:spPr>
          <a:xfrm>
            <a:off x="7452000" y="4662360"/>
            <a:ext cx="1618560" cy="391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4" name="Seta: para a Direita 5"/>
          <p:cNvSpPr/>
          <p:nvPr/>
        </p:nvSpPr>
        <p:spPr>
          <a:xfrm rot="10800000">
            <a:off x="8907120" y="4718520"/>
            <a:ext cx="703440" cy="28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95" name="Imagem 43" descr=""/>
          <p:cNvPicPr/>
          <p:nvPr/>
        </p:nvPicPr>
        <p:blipFill>
          <a:blip r:embed="rId4"/>
          <a:stretch/>
        </p:blipFill>
        <p:spPr>
          <a:xfrm>
            <a:off x="837360" y="1575000"/>
            <a:ext cx="2826360" cy="1208160"/>
          </a:xfrm>
          <a:prstGeom prst="rect">
            <a:avLst/>
          </a:prstGeom>
          <a:ln w="0">
            <a:noFill/>
          </a:ln>
        </p:spPr>
      </p:pic>
      <p:pic>
        <p:nvPicPr>
          <p:cNvPr id="696" name="Imagem 44" descr=""/>
          <p:cNvPicPr/>
          <p:nvPr/>
        </p:nvPicPr>
        <p:blipFill>
          <a:blip r:embed="rId5"/>
          <a:stretch/>
        </p:blipFill>
        <p:spPr>
          <a:xfrm>
            <a:off x="1950480" y="2930760"/>
            <a:ext cx="2841840" cy="1246680"/>
          </a:xfrm>
          <a:prstGeom prst="rect">
            <a:avLst/>
          </a:prstGeom>
          <a:ln w="0">
            <a:noFill/>
          </a:ln>
        </p:spPr>
      </p:pic>
      <p:sp>
        <p:nvSpPr>
          <p:cNvPr id="697" name="CaixaDeTexto 28"/>
          <p:cNvSpPr/>
          <p:nvPr/>
        </p:nvSpPr>
        <p:spPr>
          <a:xfrm>
            <a:off x="935640" y="5100840"/>
            <a:ext cx="62676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164880" y="720360"/>
            <a:ext cx="271368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96"/>
          <p:cNvSpPr/>
          <p:nvPr/>
        </p:nvSpPr>
        <p:spPr>
          <a:xfrm>
            <a:off x="966600" y="1633320"/>
            <a:ext cx="7564680" cy="7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CustomShape 19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CustomShape 198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2" name="Imagem 45" descr=""/>
          <p:cNvPicPr/>
          <p:nvPr/>
        </p:nvPicPr>
        <p:blipFill>
          <a:blip r:embed="rId1"/>
          <a:stretch/>
        </p:blipFill>
        <p:spPr>
          <a:xfrm>
            <a:off x="859320" y="1512000"/>
            <a:ext cx="2818800" cy="1231200"/>
          </a:xfrm>
          <a:prstGeom prst="rect">
            <a:avLst/>
          </a:prstGeom>
          <a:ln w="0">
            <a:noFill/>
          </a:ln>
        </p:spPr>
      </p:pic>
      <p:sp>
        <p:nvSpPr>
          <p:cNvPr id="703" name="CaixaDeTexto 21"/>
          <p:cNvSpPr/>
          <p:nvPr/>
        </p:nvSpPr>
        <p:spPr>
          <a:xfrm>
            <a:off x="7035840" y="2590560"/>
            <a:ext cx="3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4" name="Picture 43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741960" y="4902840"/>
            <a:ext cx="1828440" cy="1816200"/>
          </a:xfrm>
          <a:prstGeom prst="rect">
            <a:avLst/>
          </a:prstGeom>
          <a:ln w="0">
            <a:noFill/>
          </a:ln>
        </p:spPr>
      </p:pic>
      <p:sp>
        <p:nvSpPr>
          <p:cNvPr id="705" name="CaixaDeTexto 22"/>
          <p:cNvSpPr/>
          <p:nvPr/>
        </p:nvSpPr>
        <p:spPr>
          <a:xfrm>
            <a:off x="7035840" y="2590560"/>
            <a:ext cx="3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CaixaDeTexto 24"/>
          <p:cNvSpPr/>
          <p:nvPr/>
        </p:nvSpPr>
        <p:spPr>
          <a:xfrm>
            <a:off x="7035840" y="2590560"/>
            <a:ext cx="3099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CaixaDeTexto 31"/>
          <p:cNvSpPr/>
          <p:nvPr/>
        </p:nvSpPr>
        <p:spPr>
          <a:xfrm>
            <a:off x="7035840" y="2590560"/>
            <a:ext cx="309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Retângulo 21"/>
          <p:cNvSpPr/>
          <p:nvPr/>
        </p:nvSpPr>
        <p:spPr>
          <a:xfrm>
            <a:off x="7380000" y="5110200"/>
            <a:ext cx="1618560" cy="391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9" name="Retângulo 24"/>
          <p:cNvSpPr/>
          <p:nvPr/>
        </p:nvSpPr>
        <p:spPr>
          <a:xfrm>
            <a:off x="7231680" y="2440440"/>
            <a:ext cx="2044080" cy="31651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10" name="CaixaDeTexto 32"/>
          <p:cNvSpPr/>
          <p:nvPr/>
        </p:nvSpPr>
        <p:spPr>
          <a:xfrm>
            <a:off x="7595280" y="2151360"/>
            <a:ext cx="131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Seta: para a Direita 8"/>
          <p:cNvSpPr/>
          <p:nvPr/>
        </p:nvSpPr>
        <p:spPr>
          <a:xfrm rot="10800000">
            <a:off x="8929080" y="5154480"/>
            <a:ext cx="703440" cy="287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12" name="Imagem 46" descr=""/>
          <p:cNvPicPr/>
          <p:nvPr/>
        </p:nvPicPr>
        <p:blipFill>
          <a:blip r:embed="rId3"/>
          <a:stretch/>
        </p:blipFill>
        <p:spPr>
          <a:xfrm>
            <a:off x="859320" y="1525680"/>
            <a:ext cx="2826360" cy="1208160"/>
          </a:xfrm>
          <a:prstGeom prst="rect">
            <a:avLst/>
          </a:prstGeom>
          <a:ln w="0">
            <a:noFill/>
          </a:ln>
        </p:spPr>
      </p:pic>
      <p:sp>
        <p:nvSpPr>
          <p:cNvPr id="713" name="CaixaDeTexto 33"/>
          <p:cNvSpPr/>
          <p:nvPr/>
        </p:nvSpPr>
        <p:spPr>
          <a:xfrm>
            <a:off x="1043640" y="5100840"/>
            <a:ext cx="626760" cy="20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"/>
          <p:cNvSpPr/>
          <p:nvPr/>
        </p:nvSpPr>
        <p:spPr>
          <a:xfrm>
            <a:off x="164880" y="720360"/>
            <a:ext cx="271368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200"/>
          <p:cNvSpPr/>
          <p:nvPr/>
        </p:nvSpPr>
        <p:spPr>
          <a:xfrm>
            <a:off x="981000" y="1550520"/>
            <a:ext cx="726156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Recursividade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CustomShape 201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CustomShape 202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CaixaDeTexto 29"/>
          <p:cNvSpPr/>
          <p:nvPr/>
        </p:nvSpPr>
        <p:spPr>
          <a:xfrm>
            <a:off x="1045080" y="504612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9" name="Imagem 47" descr=""/>
          <p:cNvPicPr/>
          <p:nvPr/>
        </p:nvPicPr>
        <p:blipFill>
          <a:blip r:embed="rId1"/>
          <a:stretch/>
        </p:blipFill>
        <p:spPr>
          <a:xfrm>
            <a:off x="889920" y="1440000"/>
            <a:ext cx="5050440" cy="3083040"/>
          </a:xfrm>
          <a:prstGeom prst="rect">
            <a:avLst/>
          </a:prstGeom>
          <a:ln w="0">
            <a:noFill/>
          </a:ln>
        </p:spPr>
      </p:pic>
      <p:sp>
        <p:nvSpPr>
          <p:cNvPr id="720" name="Seta: para a Direita 7"/>
          <p:cNvSpPr/>
          <p:nvPr/>
        </p:nvSpPr>
        <p:spPr>
          <a:xfrm flipV="1" rot="19768200">
            <a:off x="397080" y="4751640"/>
            <a:ext cx="421560" cy="199440"/>
          </a:xfrm>
          <a:prstGeom prst="rightArrow">
            <a:avLst>
              <a:gd name="adj1" fmla="val 50000"/>
              <a:gd name="adj2" fmla="val 52303"/>
            </a:avLst>
          </a:prstGeom>
          <a:solidFill>
            <a:srgbClr val="ff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21" name="Picture 44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742320" y="4903200"/>
            <a:ext cx="1828440" cy="1816200"/>
          </a:xfrm>
          <a:prstGeom prst="rect">
            <a:avLst/>
          </a:prstGeom>
          <a:ln w="0">
            <a:noFill/>
          </a:ln>
        </p:spPr>
      </p:pic>
      <p:sp>
        <p:nvSpPr>
          <p:cNvPr id="722" name="CaixaDeTexto 30"/>
          <p:cNvSpPr/>
          <p:nvPr/>
        </p:nvSpPr>
        <p:spPr>
          <a:xfrm>
            <a:off x="981360" y="5064840"/>
            <a:ext cx="1040040" cy="10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Main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Voltei Main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"/>
          <p:cNvSpPr/>
          <p:nvPr/>
        </p:nvSpPr>
        <p:spPr>
          <a:xfrm>
            <a:off x="889920" y="3886200"/>
            <a:ext cx="12398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"/>
          <p:cNvSpPr/>
          <p:nvPr/>
        </p:nvSpPr>
        <p:spPr>
          <a:xfrm>
            <a:off x="820800" y="4524120"/>
            <a:ext cx="1877760" cy="5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print(‘voltei main’)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"/>
          <p:cNvSpPr/>
          <p:nvPr/>
        </p:nvSpPr>
        <p:spPr>
          <a:xfrm>
            <a:off x="164880" y="720360"/>
            <a:ext cx="349200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6" name=""/>
          <p:cNvSpPr/>
          <p:nvPr/>
        </p:nvSpPr>
        <p:spPr>
          <a:xfrm>
            <a:off x="164880" y="720360"/>
            <a:ext cx="271368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204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28" name="CustomShape 205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Qual a diferença entre as duas funções abaixo: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CustomShape 206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CustomShape 207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1" name="Imagem 48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5169240" y="2728800"/>
            <a:ext cx="4033800" cy="1688760"/>
          </a:xfrm>
          <a:prstGeom prst="rect">
            <a:avLst/>
          </a:prstGeom>
          <a:ln w="0">
            <a:noFill/>
          </a:ln>
        </p:spPr>
      </p:pic>
      <p:pic>
        <p:nvPicPr>
          <p:cNvPr id="732" name="Imagem 49" descr=""/>
          <p:cNvPicPr/>
          <p:nvPr/>
        </p:nvPicPr>
        <p:blipFill>
          <a:blip r:embed="rId2"/>
          <a:stretch/>
        </p:blipFill>
        <p:spPr>
          <a:xfrm>
            <a:off x="700560" y="2728800"/>
            <a:ext cx="4071240" cy="1688760"/>
          </a:xfrm>
          <a:prstGeom prst="rect">
            <a:avLst/>
          </a:prstGeom>
          <a:ln w="0">
            <a:noFill/>
          </a:ln>
        </p:spPr>
      </p:pic>
      <p:sp>
        <p:nvSpPr>
          <p:cNvPr id="733" name=""/>
          <p:cNvSpPr/>
          <p:nvPr/>
        </p:nvSpPr>
        <p:spPr>
          <a:xfrm>
            <a:off x="164880" y="720360"/>
            <a:ext cx="271368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209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35" name="CustomShape 210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Qual a diferença entre as duas funções abaixo: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CustomShape 211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CustomShape 212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8" name="Imagem 50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5169240" y="2728800"/>
            <a:ext cx="4033800" cy="1688760"/>
          </a:xfrm>
          <a:prstGeom prst="rect">
            <a:avLst/>
          </a:prstGeom>
          <a:ln w="0">
            <a:noFill/>
          </a:ln>
        </p:spPr>
      </p:pic>
      <p:pic>
        <p:nvPicPr>
          <p:cNvPr id="739" name="Imagem 51" descr=""/>
          <p:cNvPicPr/>
          <p:nvPr/>
        </p:nvPicPr>
        <p:blipFill>
          <a:blip r:embed="rId2"/>
          <a:stretch/>
        </p:blipFill>
        <p:spPr>
          <a:xfrm>
            <a:off x="700560" y="2728800"/>
            <a:ext cx="4071240" cy="1688760"/>
          </a:xfrm>
          <a:prstGeom prst="rect">
            <a:avLst/>
          </a:prstGeom>
          <a:ln w="0">
            <a:noFill/>
          </a:ln>
        </p:spPr>
      </p:pic>
      <p:sp>
        <p:nvSpPr>
          <p:cNvPr id="740" name=""/>
          <p:cNvSpPr/>
          <p:nvPr/>
        </p:nvSpPr>
        <p:spPr>
          <a:xfrm>
            <a:off x="1080000" y="4500000"/>
            <a:ext cx="349992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print(i) executa no empilhamento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"/>
          <p:cNvSpPr/>
          <p:nvPr/>
        </p:nvSpPr>
        <p:spPr>
          <a:xfrm>
            <a:off x="5220000" y="4500000"/>
            <a:ext cx="386748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print(i) executa no desempilhamento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"/>
          <p:cNvSpPr/>
          <p:nvPr/>
        </p:nvSpPr>
        <p:spPr>
          <a:xfrm>
            <a:off x="720000" y="4140000"/>
            <a:ext cx="358560" cy="178560"/>
          </a:xfrm>
          <a:custGeom>
            <a:avLst/>
            <a:gdLst>
              <a:gd name="textAreaLeft" fmla="*/ 0 w 358560"/>
              <a:gd name="textAreaRight" fmla="*/ 359640 w 358560"/>
              <a:gd name="textAreaTop" fmla="*/ 0 h 178560"/>
              <a:gd name="textAreaBottom" fmla="*/ 179640 h 17856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3" name=""/>
          <p:cNvSpPr/>
          <p:nvPr/>
        </p:nvSpPr>
        <p:spPr>
          <a:xfrm>
            <a:off x="5220000" y="3888000"/>
            <a:ext cx="358560" cy="178560"/>
          </a:xfrm>
          <a:custGeom>
            <a:avLst/>
            <a:gdLst>
              <a:gd name="textAreaLeft" fmla="*/ 0 w 358560"/>
              <a:gd name="textAreaRight" fmla="*/ 359640 w 358560"/>
              <a:gd name="textAreaTop" fmla="*/ 0 h 178560"/>
              <a:gd name="textAreaBottom" fmla="*/ 179640 h 178560"/>
            </a:gdLst>
            <a:ahLst/>
            <a:rect l="textAreaLeft" t="textAreaTop" r="textAreaRight" b="textAreaBottom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4" name=""/>
          <p:cNvSpPr/>
          <p:nvPr/>
        </p:nvSpPr>
        <p:spPr>
          <a:xfrm>
            <a:off x="164880" y="720360"/>
            <a:ext cx="271368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214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6" name="CustomShape 215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CustomShape 216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8" name="Picture 45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900000" y="4899960"/>
            <a:ext cx="1892160" cy="1846800"/>
          </a:xfrm>
          <a:prstGeom prst="rect">
            <a:avLst/>
          </a:prstGeom>
          <a:ln w="0">
            <a:noFill/>
          </a:ln>
        </p:spPr>
      </p:pic>
      <p:sp>
        <p:nvSpPr>
          <p:cNvPr id="749" name="CaixaDeTexto 34"/>
          <p:cNvSpPr/>
          <p:nvPr/>
        </p:nvSpPr>
        <p:spPr>
          <a:xfrm>
            <a:off x="1211760" y="512280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0" name="Imagem 52" descr=""/>
          <p:cNvPicPr/>
          <p:nvPr/>
        </p:nvPicPr>
        <p:blipFill>
          <a:blip r:embed="rId2"/>
          <a:stretch/>
        </p:blipFill>
        <p:spPr>
          <a:xfrm>
            <a:off x="981720" y="1440000"/>
            <a:ext cx="5316840" cy="3085200"/>
          </a:xfrm>
          <a:prstGeom prst="rect">
            <a:avLst/>
          </a:prstGeom>
          <a:ln w="0">
            <a:noFill/>
          </a:ln>
        </p:spPr>
      </p:pic>
      <p:sp>
        <p:nvSpPr>
          <p:cNvPr id="751" name=""/>
          <p:cNvSpPr/>
          <p:nvPr/>
        </p:nvSpPr>
        <p:spPr>
          <a:xfrm>
            <a:off x="164880" y="720360"/>
            <a:ext cx="2713680" cy="67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219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CustomShape 220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4" name="Picture 46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557640" y="5007600"/>
            <a:ext cx="1810440" cy="1798560"/>
          </a:xfrm>
          <a:prstGeom prst="rect">
            <a:avLst/>
          </a:prstGeom>
          <a:ln w="0">
            <a:noFill/>
          </a:ln>
        </p:spPr>
      </p:pic>
      <p:sp>
        <p:nvSpPr>
          <p:cNvPr id="755" name="CaixaDeTexto 36"/>
          <p:cNvSpPr/>
          <p:nvPr/>
        </p:nvSpPr>
        <p:spPr>
          <a:xfrm>
            <a:off x="851400" y="522504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Retângulo 23"/>
          <p:cNvSpPr/>
          <p:nvPr/>
        </p:nvSpPr>
        <p:spPr>
          <a:xfrm>
            <a:off x="7446240" y="5213520"/>
            <a:ext cx="1096920" cy="3873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7" name="Retângulo 26"/>
          <p:cNvSpPr/>
          <p:nvPr/>
        </p:nvSpPr>
        <p:spPr>
          <a:xfrm>
            <a:off x="6982920" y="2570400"/>
            <a:ext cx="2023920" cy="31334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58" name="CaixaDeTexto 37"/>
          <p:cNvSpPr/>
          <p:nvPr/>
        </p:nvSpPr>
        <p:spPr>
          <a:xfrm>
            <a:off x="7525800" y="2284200"/>
            <a:ext cx="937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Seta: para a Direita 10"/>
          <p:cNvSpPr/>
          <p:nvPr/>
        </p:nvSpPr>
        <p:spPr>
          <a:xfrm rot="10800000">
            <a:off x="8663760" y="5257440"/>
            <a:ext cx="696240" cy="284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60" name="Imagem 53" descr=""/>
          <p:cNvPicPr/>
          <p:nvPr/>
        </p:nvPicPr>
        <p:blipFill>
          <a:blip r:embed="rId2"/>
          <a:stretch/>
        </p:blipFill>
        <p:spPr>
          <a:xfrm>
            <a:off x="673920" y="1664640"/>
            <a:ext cx="2798640" cy="1196280"/>
          </a:xfrm>
          <a:prstGeom prst="rect">
            <a:avLst/>
          </a:prstGeom>
          <a:ln w="0">
            <a:noFill/>
          </a:ln>
        </p:spPr>
      </p:pic>
      <p:pic>
        <p:nvPicPr>
          <p:cNvPr id="761" name="Imagem 54" descr=""/>
          <p:cNvPicPr/>
          <p:nvPr/>
        </p:nvPicPr>
        <p:blipFill>
          <a:blip r:embed="rId3"/>
          <a:stretch/>
        </p:blipFill>
        <p:spPr>
          <a:xfrm>
            <a:off x="689040" y="1676880"/>
            <a:ext cx="2783520" cy="1188360"/>
          </a:xfrm>
          <a:prstGeom prst="rect">
            <a:avLst/>
          </a:prstGeom>
          <a:ln w="0">
            <a:noFill/>
          </a:ln>
        </p:spPr>
      </p:pic>
      <p:sp>
        <p:nvSpPr>
          <p:cNvPr id="762" name="CustomShape 218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22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CustomShape 22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5" name="Imagem 55" descr=""/>
          <p:cNvPicPr/>
          <p:nvPr/>
        </p:nvPicPr>
        <p:blipFill>
          <a:blip r:embed="rId1"/>
          <a:stretch/>
        </p:blipFill>
        <p:spPr>
          <a:xfrm>
            <a:off x="1719720" y="2957040"/>
            <a:ext cx="2824200" cy="1218240"/>
          </a:xfrm>
          <a:prstGeom prst="rect">
            <a:avLst/>
          </a:prstGeom>
          <a:ln w="0">
            <a:noFill/>
          </a:ln>
        </p:spPr>
      </p:pic>
      <p:pic>
        <p:nvPicPr>
          <p:cNvPr id="766" name="Imagem 56" descr=""/>
          <p:cNvPicPr/>
          <p:nvPr/>
        </p:nvPicPr>
        <p:blipFill>
          <a:blip r:embed="rId2"/>
          <a:stretch/>
        </p:blipFill>
        <p:spPr>
          <a:xfrm>
            <a:off x="655560" y="1620000"/>
            <a:ext cx="2771280" cy="1210680"/>
          </a:xfrm>
          <a:prstGeom prst="rect">
            <a:avLst/>
          </a:prstGeom>
          <a:ln w="0">
            <a:noFill/>
          </a:ln>
        </p:spPr>
      </p:pic>
      <p:pic>
        <p:nvPicPr>
          <p:cNvPr id="767" name="Picture 47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540000" y="4953960"/>
            <a:ext cx="1797840" cy="1785600"/>
          </a:xfrm>
          <a:prstGeom prst="rect">
            <a:avLst/>
          </a:prstGeom>
          <a:ln w="0">
            <a:noFill/>
          </a:ln>
        </p:spPr>
      </p:pic>
      <p:sp>
        <p:nvSpPr>
          <p:cNvPr id="768" name="Retângulo 25"/>
          <p:cNvSpPr/>
          <p:nvPr/>
        </p:nvSpPr>
        <p:spPr>
          <a:xfrm>
            <a:off x="7381080" y="5158080"/>
            <a:ext cx="1089360" cy="384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9" name="Retângulo 29"/>
          <p:cNvSpPr/>
          <p:nvPr/>
        </p:nvSpPr>
        <p:spPr>
          <a:xfrm>
            <a:off x="6921000" y="2532960"/>
            <a:ext cx="2009880" cy="311220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0" name="CaixaDeTexto 35"/>
          <p:cNvSpPr/>
          <p:nvPr/>
        </p:nvSpPr>
        <p:spPr>
          <a:xfrm>
            <a:off x="7456680" y="2248920"/>
            <a:ext cx="937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Retângulo 30"/>
          <p:cNvSpPr/>
          <p:nvPr/>
        </p:nvSpPr>
        <p:spPr>
          <a:xfrm>
            <a:off x="7381080" y="4669200"/>
            <a:ext cx="1089360" cy="3844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2" name="Seta: para a Direita 9"/>
          <p:cNvSpPr/>
          <p:nvPr/>
        </p:nvSpPr>
        <p:spPr>
          <a:xfrm rot="10800000">
            <a:off x="8589960" y="4724280"/>
            <a:ext cx="691560" cy="282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73" name="Imagem 57" descr=""/>
          <p:cNvPicPr/>
          <p:nvPr/>
        </p:nvPicPr>
        <p:blipFill>
          <a:blip r:embed="rId4"/>
          <a:stretch/>
        </p:blipFill>
        <p:spPr>
          <a:xfrm>
            <a:off x="655560" y="1633320"/>
            <a:ext cx="2778840" cy="1188000"/>
          </a:xfrm>
          <a:prstGeom prst="rect">
            <a:avLst/>
          </a:prstGeom>
          <a:ln w="0">
            <a:noFill/>
          </a:ln>
        </p:spPr>
      </p:pic>
      <p:pic>
        <p:nvPicPr>
          <p:cNvPr id="774" name="Imagem 58" descr=""/>
          <p:cNvPicPr/>
          <p:nvPr/>
        </p:nvPicPr>
        <p:blipFill>
          <a:blip r:embed="rId5"/>
          <a:stretch/>
        </p:blipFill>
        <p:spPr>
          <a:xfrm>
            <a:off x="1749960" y="2982240"/>
            <a:ext cx="2793960" cy="1225800"/>
          </a:xfrm>
          <a:prstGeom prst="rect">
            <a:avLst/>
          </a:prstGeom>
          <a:ln w="0">
            <a:noFill/>
          </a:ln>
        </p:spPr>
      </p:pic>
      <p:pic>
        <p:nvPicPr>
          <p:cNvPr id="775" name="Imagem 59" descr=""/>
          <p:cNvPicPr/>
          <p:nvPr/>
        </p:nvPicPr>
        <p:blipFill>
          <a:blip r:embed="rId6"/>
          <a:stretch/>
        </p:blipFill>
        <p:spPr>
          <a:xfrm>
            <a:off x="670680" y="1645560"/>
            <a:ext cx="2763720" cy="1180080"/>
          </a:xfrm>
          <a:prstGeom prst="rect">
            <a:avLst/>
          </a:prstGeom>
          <a:ln w="0">
            <a:noFill/>
          </a:ln>
        </p:spPr>
      </p:pic>
      <p:sp>
        <p:nvSpPr>
          <p:cNvPr id="776" name="Conector: Angulado 9"/>
          <p:cNvSpPr/>
          <p:nvPr/>
        </p:nvSpPr>
        <p:spPr>
          <a:xfrm flipH="1" rot="16200000">
            <a:off x="3359880" y="2611080"/>
            <a:ext cx="438120" cy="30096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77" name="CustomShape 222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78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Handwritten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CustomShape 79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8" name="CustomShape 81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Picture 4" descr=""/>
          <p:cNvPicPr/>
          <p:nvPr/>
        </p:nvPicPr>
        <p:blipFill>
          <a:blip r:embed="rId1"/>
          <a:stretch/>
        </p:blipFill>
        <p:spPr>
          <a:xfrm>
            <a:off x="60120" y="1245240"/>
            <a:ext cx="4968360" cy="2750760"/>
          </a:xfrm>
          <a:prstGeom prst="rect">
            <a:avLst/>
          </a:prstGeom>
          <a:ln w="0">
            <a:noFill/>
          </a:ln>
        </p:spPr>
      </p:pic>
      <p:pic>
        <p:nvPicPr>
          <p:cNvPr id="401" name="Picture 7" descr=""/>
          <p:cNvPicPr/>
          <p:nvPr/>
        </p:nvPicPr>
        <p:blipFill>
          <a:blip r:embed="rId2"/>
          <a:stretch/>
        </p:blipFill>
        <p:spPr>
          <a:xfrm>
            <a:off x="5352120" y="812160"/>
            <a:ext cx="1292040" cy="558720"/>
          </a:xfrm>
          <a:prstGeom prst="rect">
            <a:avLst/>
          </a:prstGeom>
          <a:ln w="0">
            <a:noFill/>
          </a:ln>
        </p:spPr>
      </p:pic>
      <p:pic>
        <p:nvPicPr>
          <p:cNvPr id="402" name="Picture 8" descr=""/>
          <p:cNvPicPr/>
          <p:nvPr/>
        </p:nvPicPr>
        <p:blipFill>
          <a:blip r:embed="rId3"/>
          <a:srcRect l="0" t="3780" r="0" b="0"/>
          <a:stretch/>
        </p:blipFill>
        <p:spPr>
          <a:xfrm>
            <a:off x="6758280" y="812160"/>
            <a:ext cx="1336320" cy="484560"/>
          </a:xfrm>
          <a:prstGeom prst="rect">
            <a:avLst/>
          </a:prstGeom>
          <a:ln w="0">
            <a:noFill/>
          </a:ln>
        </p:spPr>
      </p:pic>
      <p:pic>
        <p:nvPicPr>
          <p:cNvPr id="403" name="Picture 9" descr=""/>
          <p:cNvPicPr/>
          <p:nvPr/>
        </p:nvPicPr>
        <p:blipFill>
          <a:blip r:embed="rId4"/>
          <a:stretch/>
        </p:blipFill>
        <p:spPr>
          <a:xfrm>
            <a:off x="8323920" y="719280"/>
            <a:ext cx="819360" cy="549360"/>
          </a:xfrm>
          <a:prstGeom prst="rect">
            <a:avLst/>
          </a:prstGeom>
          <a:ln w="0">
            <a:noFill/>
          </a:ln>
        </p:spPr>
      </p:pic>
      <p:pic>
        <p:nvPicPr>
          <p:cNvPr id="404" name="Picture 5" descr=""/>
          <p:cNvPicPr/>
          <p:nvPr/>
        </p:nvPicPr>
        <p:blipFill>
          <a:blip r:embed="rId5"/>
          <a:stretch/>
        </p:blipFill>
        <p:spPr>
          <a:xfrm>
            <a:off x="5257800" y="1581840"/>
            <a:ext cx="4522320" cy="2532240"/>
          </a:xfrm>
          <a:prstGeom prst="rect">
            <a:avLst/>
          </a:prstGeom>
          <a:ln w="0">
            <a:noFill/>
          </a:ln>
        </p:spPr>
      </p:pic>
      <p:pic>
        <p:nvPicPr>
          <p:cNvPr id="405" name="Picture 6" descr=""/>
          <p:cNvPicPr/>
          <p:nvPr/>
        </p:nvPicPr>
        <p:blipFill>
          <a:blip r:embed="rId6"/>
          <a:stretch/>
        </p:blipFill>
        <p:spPr>
          <a:xfrm>
            <a:off x="5162400" y="4114800"/>
            <a:ext cx="4666680" cy="2285280"/>
          </a:xfrm>
          <a:prstGeom prst="rect">
            <a:avLst/>
          </a:prstGeom>
          <a:ln w="0">
            <a:noFill/>
          </a:ln>
        </p:spPr>
      </p:pic>
      <p:pic>
        <p:nvPicPr>
          <p:cNvPr id="406" name="Picture 10" descr=""/>
          <p:cNvPicPr/>
          <p:nvPr/>
        </p:nvPicPr>
        <p:blipFill>
          <a:blip r:embed="rId7"/>
          <a:srcRect l="0" t="0" r="38223" b="9070"/>
          <a:stretch/>
        </p:blipFill>
        <p:spPr>
          <a:xfrm>
            <a:off x="228600" y="4572000"/>
            <a:ext cx="4799160" cy="159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ustomShape 22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CustomShape 228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0" name="Imagem 60" descr=""/>
          <p:cNvPicPr/>
          <p:nvPr/>
        </p:nvPicPr>
        <p:blipFill>
          <a:blip r:embed="rId1"/>
          <a:stretch/>
        </p:blipFill>
        <p:spPr>
          <a:xfrm>
            <a:off x="1846800" y="2900160"/>
            <a:ext cx="2940840" cy="1268280"/>
          </a:xfrm>
          <a:prstGeom prst="rect">
            <a:avLst/>
          </a:prstGeom>
          <a:ln w="0">
            <a:noFill/>
          </a:ln>
        </p:spPr>
      </p:pic>
      <p:pic>
        <p:nvPicPr>
          <p:cNvPr id="781" name="Imagem 61" descr=""/>
          <p:cNvPicPr/>
          <p:nvPr/>
        </p:nvPicPr>
        <p:blipFill>
          <a:blip r:embed="rId2"/>
          <a:stretch/>
        </p:blipFill>
        <p:spPr>
          <a:xfrm>
            <a:off x="738720" y="1508040"/>
            <a:ext cx="2885400" cy="1260360"/>
          </a:xfrm>
          <a:prstGeom prst="rect">
            <a:avLst/>
          </a:prstGeom>
          <a:ln w="0">
            <a:noFill/>
          </a:ln>
        </p:spPr>
      </p:pic>
      <p:pic>
        <p:nvPicPr>
          <p:cNvPr id="782" name="Imagem 62" descr=""/>
          <p:cNvPicPr/>
          <p:nvPr/>
        </p:nvPicPr>
        <p:blipFill>
          <a:blip r:embed="rId3"/>
          <a:stretch/>
        </p:blipFill>
        <p:spPr>
          <a:xfrm>
            <a:off x="3176280" y="4300200"/>
            <a:ext cx="2909160" cy="1244880"/>
          </a:xfrm>
          <a:prstGeom prst="rect">
            <a:avLst/>
          </a:prstGeom>
          <a:ln w="0">
            <a:noFill/>
          </a:ln>
        </p:spPr>
      </p:pic>
      <p:pic>
        <p:nvPicPr>
          <p:cNvPr id="783" name="Picture 48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618480" y="4979160"/>
            <a:ext cx="1872000" cy="1859400"/>
          </a:xfrm>
          <a:prstGeom prst="rect">
            <a:avLst/>
          </a:prstGeom>
          <a:ln w="0">
            <a:noFill/>
          </a:ln>
        </p:spPr>
      </p:pic>
      <p:sp>
        <p:nvSpPr>
          <p:cNvPr id="784" name="Retângulo 27"/>
          <p:cNvSpPr/>
          <p:nvPr/>
        </p:nvSpPr>
        <p:spPr>
          <a:xfrm>
            <a:off x="7741440" y="5191560"/>
            <a:ext cx="1134000" cy="400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5" name="Retângulo 28"/>
          <p:cNvSpPr/>
          <p:nvPr/>
        </p:nvSpPr>
        <p:spPr>
          <a:xfrm>
            <a:off x="7262280" y="2458440"/>
            <a:ext cx="2092680" cy="32403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6" name="CaixaDeTexto 38"/>
          <p:cNvSpPr/>
          <p:nvPr/>
        </p:nvSpPr>
        <p:spPr>
          <a:xfrm>
            <a:off x="7808760" y="2162880"/>
            <a:ext cx="998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Retângulo 33"/>
          <p:cNvSpPr/>
          <p:nvPr/>
        </p:nvSpPr>
        <p:spPr>
          <a:xfrm>
            <a:off x="7741440" y="4682880"/>
            <a:ext cx="1134000" cy="400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8" name="Retângulo 34"/>
          <p:cNvSpPr/>
          <p:nvPr/>
        </p:nvSpPr>
        <p:spPr>
          <a:xfrm>
            <a:off x="7741440" y="4170240"/>
            <a:ext cx="1134000" cy="40068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9" name="Seta: para a Direita 12"/>
          <p:cNvSpPr/>
          <p:nvPr/>
        </p:nvSpPr>
        <p:spPr>
          <a:xfrm rot="10800000">
            <a:off x="9000000" y="4219560"/>
            <a:ext cx="720000" cy="29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790" name="Imagem 63" descr=""/>
          <p:cNvPicPr/>
          <p:nvPr/>
        </p:nvPicPr>
        <p:blipFill>
          <a:blip r:embed="rId5"/>
          <a:stretch/>
        </p:blipFill>
        <p:spPr>
          <a:xfrm>
            <a:off x="738720" y="1522080"/>
            <a:ext cx="2893680" cy="1236960"/>
          </a:xfrm>
          <a:prstGeom prst="rect">
            <a:avLst/>
          </a:prstGeom>
          <a:ln w="0">
            <a:noFill/>
          </a:ln>
        </p:spPr>
      </p:pic>
      <p:pic>
        <p:nvPicPr>
          <p:cNvPr id="791" name="Imagem 64" descr=""/>
          <p:cNvPicPr/>
          <p:nvPr/>
        </p:nvPicPr>
        <p:blipFill>
          <a:blip r:embed="rId6"/>
          <a:stretch/>
        </p:blipFill>
        <p:spPr>
          <a:xfrm>
            <a:off x="1878480" y="2909880"/>
            <a:ext cx="2909160" cy="1276200"/>
          </a:xfrm>
          <a:prstGeom prst="rect">
            <a:avLst/>
          </a:prstGeom>
          <a:ln w="0">
            <a:noFill/>
          </a:ln>
        </p:spPr>
      </p:pic>
      <p:pic>
        <p:nvPicPr>
          <p:cNvPr id="792" name="Imagem 65" descr=""/>
          <p:cNvPicPr/>
          <p:nvPr/>
        </p:nvPicPr>
        <p:blipFill>
          <a:blip r:embed="rId7"/>
          <a:stretch/>
        </p:blipFill>
        <p:spPr>
          <a:xfrm>
            <a:off x="3205800" y="4312080"/>
            <a:ext cx="2869920" cy="1236960"/>
          </a:xfrm>
          <a:prstGeom prst="rect">
            <a:avLst/>
          </a:prstGeom>
          <a:ln w="0">
            <a:noFill/>
          </a:ln>
        </p:spPr>
      </p:pic>
      <p:pic>
        <p:nvPicPr>
          <p:cNvPr id="793" name="Imagem 66" descr=""/>
          <p:cNvPicPr/>
          <p:nvPr/>
        </p:nvPicPr>
        <p:blipFill>
          <a:blip r:embed="rId8"/>
          <a:stretch/>
        </p:blipFill>
        <p:spPr>
          <a:xfrm>
            <a:off x="3179880" y="4312080"/>
            <a:ext cx="2901600" cy="1236960"/>
          </a:xfrm>
          <a:prstGeom prst="rect">
            <a:avLst/>
          </a:prstGeom>
          <a:ln w="0">
            <a:noFill/>
          </a:ln>
        </p:spPr>
      </p:pic>
      <p:pic>
        <p:nvPicPr>
          <p:cNvPr id="794" name="Imagem 67" descr=""/>
          <p:cNvPicPr/>
          <p:nvPr/>
        </p:nvPicPr>
        <p:blipFill>
          <a:blip r:embed="rId9"/>
          <a:stretch/>
        </p:blipFill>
        <p:spPr>
          <a:xfrm>
            <a:off x="754560" y="1534680"/>
            <a:ext cx="2877840" cy="1228680"/>
          </a:xfrm>
          <a:prstGeom prst="rect">
            <a:avLst/>
          </a:prstGeom>
          <a:ln w="0">
            <a:noFill/>
          </a:ln>
        </p:spPr>
      </p:pic>
      <p:pic>
        <p:nvPicPr>
          <p:cNvPr id="795" name="Imagem 68" descr=""/>
          <p:cNvPicPr/>
          <p:nvPr/>
        </p:nvPicPr>
        <p:blipFill>
          <a:blip r:embed="rId10"/>
          <a:stretch/>
        </p:blipFill>
        <p:spPr>
          <a:xfrm>
            <a:off x="1878480" y="2926440"/>
            <a:ext cx="2909160" cy="1276560"/>
          </a:xfrm>
          <a:prstGeom prst="rect">
            <a:avLst/>
          </a:prstGeom>
          <a:ln w="0">
            <a:noFill/>
          </a:ln>
        </p:spPr>
      </p:pic>
      <p:sp>
        <p:nvSpPr>
          <p:cNvPr id="796" name="Conector: Angulado 13"/>
          <p:cNvSpPr/>
          <p:nvPr/>
        </p:nvSpPr>
        <p:spPr>
          <a:xfrm flipH="1" rot="16200000">
            <a:off x="3554640" y="2539440"/>
            <a:ext cx="456120" cy="31392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7" name="Conector: Angulado 14"/>
          <p:cNvSpPr/>
          <p:nvPr/>
        </p:nvSpPr>
        <p:spPr>
          <a:xfrm flipH="1" rot="16200000">
            <a:off x="4689720" y="3942000"/>
            <a:ext cx="456120" cy="31356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98" name="CustomShape 226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231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CustomShape 232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1" name="Imagem 70" descr=""/>
          <p:cNvPicPr/>
          <p:nvPr/>
        </p:nvPicPr>
        <p:blipFill>
          <a:blip r:embed="rId1"/>
          <a:stretch/>
        </p:blipFill>
        <p:spPr>
          <a:xfrm>
            <a:off x="1784880" y="2850120"/>
            <a:ext cx="2978640" cy="1284480"/>
          </a:xfrm>
          <a:prstGeom prst="rect">
            <a:avLst/>
          </a:prstGeom>
          <a:ln w="0">
            <a:noFill/>
          </a:ln>
        </p:spPr>
      </p:pic>
      <p:pic>
        <p:nvPicPr>
          <p:cNvPr id="802" name="Imagem 71" descr=""/>
          <p:cNvPicPr/>
          <p:nvPr/>
        </p:nvPicPr>
        <p:blipFill>
          <a:blip r:embed="rId2"/>
          <a:stretch/>
        </p:blipFill>
        <p:spPr>
          <a:xfrm>
            <a:off x="662760" y="1440000"/>
            <a:ext cx="2922480" cy="1276560"/>
          </a:xfrm>
          <a:prstGeom prst="rect">
            <a:avLst/>
          </a:prstGeom>
          <a:ln w="0">
            <a:noFill/>
          </a:ln>
        </p:spPr>
      </p:pic>
      <p:pic>
        <p:nvPicPr>
          <p:cNvPr id="803" name="Imagem 72" descr=""/>
          <p:cNvPicPr/>
          <p:nvPr/>
        </p:nvPicPr>
        <p:blipFill>
          <a:blip r:embed="rId3"/>
          <a:stretch/>
        </p:blipFill>
        <p:spPr>
          <a:xfrm>
            <a:off x="3131640" y="4267800"/>
            <a:ext cx="2945880" cy="1260720"/>
          </a:xfrm>
          <a:prstGeom prst="rect">
            <a:avLst/>
          </a:prstGeom>
          <a:ln w="0">
            <a:noFill/>
          </a:ln>
        </p:spPr>
      </p:pic>
      <p:pic>
        <p:nvPicPr>
          <p:cNvPr id="804" name="Picture 49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541080" y="4955400"/>
            <a:ext cx="1895760" cy="1883160"/>
          </a:xfrm>
          <a:prstGeom prst="rect">
            <a:avLst/>
          </a:prstGeom>
          <a:ln w="0">
            <a:noFill/>
          </a:ln>
        </p:spPr>
      </p:pic>
      <p:sp>
        <p:nvSpPr>
          <p:cNvPr id="805" name="Retângulo 31"/>
          <p:cNvSpPr/>
          <p:nvPr/>
        </p:nvSpPr>
        <p:spPr>
          <a:xfrm>
            <a:off x="7754760" y="5170320"/>
            <a:ext cx="1148400" cy="4057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6" name="Retângulo 32"/>
          <p:cNvSpPr/>
          <p:nvPr/>
        </p:nvSpPr>
        <p:spPr>
          <a:xfrm>
            <a:off x="7269840" y="2402640"/>
            <a:ext cx="2118960" cy="328176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07" name="CaixaDeTexto 39"/>
          <p:cNvSpPr/>
          <p:nvPr/>
        </p:nvSpPr>
        <p:spPr>
          <a:xfrm>
            <a:off x="7829280" y="2103120"/>
            <a:ext cx="998640" cy="2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Retângulo 38"/>
          <p:cNvSpPr/>
          <p:nvPr/>
        </p:nvSpPr>
        <p:spPr>
          <a:xfrm>
            <a:off x="7754760" y="4655160"/>
            <a:ext cx="1148400" cy="4057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9" name="Retângulo 39"/>
          <p:cNvSpPr/>
          <p:nvPr/>
        </p:nvSpPr>
        <p:spPr>
          <a:xfrm>
            <a:off x="7754760" y="4136400"/>
            <a:ext cx="1148400" cy="4057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0" name="Retângulo 40"/>
          <p:cNvSpPr/>
          <p:nvPr/>
        </p:nvSpPr>
        <p:spPr>
          <a:xfrm>
            <a:off x="7754760" y="3637080"/>
            <a:ext cx="1148400" cy="4053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print_rec(0)</a:t>
            </a:r>
            <a:endParaRPr b="0" lang="en-US" sz="13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11" name="Seta: para a Direita 11"/>
          <p:cNvSpPr/>
          <p:nvPr/>
        </p:nvSpPr>
        <p:spPr>
          <a:xfrm rot="10800000">
            <a:off x="9026640" y="3692880"/>
            <a:ext cx="729360" cy="297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12" name="Imagem 73" descr=""/>
          <p:cNvPicPr/>
          <p:nvPr/>
        </p:nvPicPr>
        <p:blipFill>
          <a:blip r:embed="rId5"/>
          <a:stretch/>
        </p:blipFill>
        <p:spPr>
          <a:xfrm>
            <a:off x="662760" y="1454040"/>
            <a:ext cx="2930400" cy="1253160"/>
          </a:xfrm>
          <a:prstGeom prst="rect">
            <a:avLst/>
          </a:prstGeom>
          <a:ln w="0">
            <a:noFill/>
          </a:ln>
        </p:spPr>
      </p:pic>
      <p:pic>
        <p:nvPicPr>
          <p:cNvPr id="813" name="Imagem 74" descr=""/>
          <p:cNvPicPr/>
          <p:nvPr/>
        </p:nvPicPr>
        <p:blipFill>
          <a:blip r:embed="rId6"/>
          <a:stretch/>
        </p:blipFill>
        <p:spPr>
          <a:xfrm>
            <a:off x="1816920" y="2859840"/>
            <a:ext cx="2946600" cy="1292760"/>
          </a:xfrm>
          <a:prstGeom prst="rect">
            <a:avLst/>
          </a:prstGeom>
          <a:ln w="0">
            <a:noFill/>
          </a:ln>
        </p:spPr>
      </p:pic>
      <p:pic>
        <p:nvPicPr>
          <p:cNvPr id="814" name="Imagem 75" descr=""/>
          <p:cNvPicPr/>
          <p:nvPr/>
        </p:nvPicPr>
        <p:blipFill>
          <a:blip r:embed="rId7"/>
          <a:stretch/>
        </p:blipFill>
        <p:spPr>
          <a:xfrm>
            <a:off x="3161520" y="4280040"/>
            <a:ext cx="2906640" cy="1252800"/>
          </a:xfrm>
          <a:prstGeom prst="rect">
            <a:avLst/>
          </a:prstGeom>
          <a:ln w="0">
            <a:noFill/>
          </a:ln>
        </p:spPr>
      </p:pic>
      <p:sp>
        <p:nvSpPr>
          <p:cNvPr id="815" name="Sinal de Multiplicação 1"/>
          <p:cNvSpPr/>
          <p:nvPr/>
        </p:nvSpPr>
        <p:spPr>
          <a:xfrm>
            <a:off x="6822720" y="5949720"/>
            <a:ext cx="489600" cy="417600"/>
          </a:xfrm>
          <a:prstGeom prst="mathMultiply">
            <a:avLst>
              <a:gd name="adj1" fmla="val 23520"/>
            </a:avLst>
          </a:prstGeom>
          <a:solidFill>
            <a:srgbClr val="c00000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16" name="Imagem 76" descr=""/>
          <p:cNvPicPr/>
          <p:nvPr/>
        </p:nvPicPr>
        <p:blipFill>
          <a:blip r:embed="rId8"/>
          <a:stretch/>
        </p:blipFill>
        <p:spPr>
          <a:xfrm>
            <a:off x="4497480" y="5745960"/>
            <a:ext cx="2299320" cy="733320"/>
          </a:xfrm>
          <a:prstGeom prst="rect">
            <a:avLst/>
          </a:prstGeom>
          <a:ln w="0">
            <a:noFill/>
          </a:ln>
        </p:spPr>
      </p:pic>
      <p:pic>
        <p:nvPicPr>
          <p:cNvPr id="817" name="Imagem 77" descr=""/>
          <p:cNvPicPr/>
          <p:nvPr/>
        </p:nvPicPr>
        <p:blipFill>
          <a:blip r:embed="rId9"/>
          <a:stretch/>
        </p:blipFill>
        <p:spPr>
          <a:xfrm>
            <a:off x="678600" y="1467000"/>
            <a:ext cx="2914560" cy="1244160"/>
          </a:xfrm>
          <a:prstGeom prst="rect">
            <a:avLst/>
          </a:prstGeom>
          <a:ln w="0">
            <a:noFill/>
          </a:ln>
        </p:spPr>
      </p:pic>
      <p:pic>
        <p:nvPicPr>
          <p:cNvPr id="818" name="Imagem 78" descr=""/>
          <p:cNvPicPr/>
          <p:nvPr/>
        </p:nvPicPr>
        <p:blipFill>
          <a:blip r:embed="rId10"/>
          <a:stretch/>
        </p:blipFill>
        <p:spPr>
          <a:xfrm>
            <a:off x="1816920" y="2876400"/>
            <a:ext cx="2946600" cy="1292760"/>
          </a:xfrm>
          <a:prstGeom prst="rect">
            <a:avLst/>
          </a:prstGeom>
          <a:ln w="0">
            <a:noFill/>
          </a:ln>
        </p:spPr>
      </p:pic>
      <p:pic>
        <p:nvPicPr>
          <p:cNvPr id="819" name="Imagem 79" descr=""/>
          <p:cNvPicPr/>
          <p:nvPr/>
        </p:nvPicPr>
        <p:blipFill>
          <a:blip r:embed="rId11"/>
          <a:stretch/>
        </p:blipFill>
        <p:spPr>
          <a:xfrm>
            <a:off x="3135240" y="4280040"/>
            <a:ext cx="2938680" cy="1252800"/>
          </a:xfrm>
          <a:prstGeom prst="rect">
            <a:avLst/>
          </a:prstGeom>
          <a:ln w="0">
            <a:noFill/>
          </a:ln>
        </p:spPr>
      </p:pic>
      <p:sp>
        <p:nvSpPr>
          <p:cNvPr id="820" name="Conector: Angulado 11"/>
          <p:cNvSpPr/>
          <p:nvPr/>
        </p:nvSpPr>
        <p:spPr>
          <a:xfrm flipH="1" rot="16200000">
            <a:off x="3515040" y="2485080"/>
            <a:ext cx="461520" cy="31752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1" name="Conector: Angulado 12"/>
          <p:cNvSpPr/>
          <p:nvPr/>
        </p:nvSpPr>
        <p:spPr>
          <a:xfrm flipH="1" rot="16200000">
            <a:off x="4664160" y="3904560"/>
            <a:ext cx="462240" cy="31788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2" name="Conector: Angulado 16"/>
          <p:cNvSpPr/>
          <p:nvPr/>
        </p:nvSpPr>
        <p:spPr>
          <a:xfrm flipH="1" rot="16200000">
            <a:off x="5996880" y="5349600"/>
            <a:ext cx="462240" cy="31788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23" name="CustomShape 230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235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CustomShape 236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6" name="Imagem 69" descr=""/>
          <p:cNvPicPr/>
          <p:nvPr/>
        </p:nvPicPr>
        <p:blipFill>
          <a:blip r:embed="rId1"/>
          <a:stretch/>
        </p:blipFill>
        <p:spPr>
          <a:xfrm>
            <a:off x="1809360" y="2880360"/>
            <a:ext cx="2821320" cy="1216800"/>
          </a:xfrm>
          <a:prstGeom prst="rect">
            <a:avLst/>
          </a:prstGeom>
          <a:ln w="0">
            <a:noFill/>
          </a:ln>
        </p:spPr>
      </p:pic>
      <p:pic>
        <p:nvPicPr>
          <p:cNvPr id="827" name="Imagem 80" descr=""/>
          <p:cNvPicPr/>
          <p:nvPr/>
        </p:nvPicPr>
        <p:blipFill>
          <a:blip r:embed="rId2"/>
          <a:stretch/>
        </p:blipFill>
        <p:spPr>
          <a:xfrm>
            <a:off x="746280" y="1544760"/>
            <a:ext cx="2768400" cy="1209240"/>
          </a:xfrm>
          <a:prstGeom prst="rect">
            <a:avLst/>
          </a:prstGeom>
          <a:ln w="0">
            <a:noFill/>
          </a:ln>
        </p:spPr>
      </p:pic>
      <p:pic>
        <p:nvPicPr>
          <p:cNvPr id="828" name="Imagem 81" descr=""/>
          <p:cNvPicPr/>
          <p:nvPr/>
        </p:nvPicPr>
        <p:blipFill>
          <a:blip r:embed="rId3"/>
          <a:stretch/>
        </p:blipFill>
        <p:spPr>
          <a:xfrm>
            <a:off x="3084840" y="4223520"/>
            <a:ext cx="2790720" cy="1194120"/>
          </a:xfrm>
          <a:prstGeom prst="rect">
            <a:avLst/>
          </a:prstGeom>
          <a:ln w="0">
            <a:noFill/>
          </a:ln>
        </p:spPr>
      </p:pic>
      <p:pic>
        <p:nvPicPr>
          <p:cNvPr id="829" name="Picture 50" descr="Foto de Old Monitor De Computador e mais fotos de stock de Computador -  Computador, Antigo, Monitor de computador - iStock"/>
          <p:cNvPicPr/>
          <p:nvPr/>
        </p:nvPicPr>
        <p:blipFill>
          <a:blip r:embed="rId4"/>
          <a:srcRect l="9467" t="9711" r="10053" b="6795"/>
          <a:stretch/>
        </p:blipFill>
        <p:spPr>
          <a:xfrm>
            <a:off x="631080" y="4874760"/>
            <a:ext cx="1795680" cy="1783800"/>
          </a:xfrm>
          <a:prstGeom prst="rect">
            <a:avLst/>
          </a:prstGeom>
          <a:ln w="0">
            <a:noFill/>
          </a:ln>
        </p:spPr>
      </p:pic>
      <p:sp>
        <p:nvSpPr>
          <p:cNvPr id="830" name="CaixaDeTexto 41"/>
          <p:cNvSpPr/>
          <p:nvPr/>
        </p:nvSpPr>
        <p:spPr>
          <a:xfrm>
            <a:off x="924120" y="5090040"/>
            <a:ext cx="26712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Retângulo 35"/>
          <p:cNvSpPr/>
          <p:nvPr/>
        </p:nvSpPr>
        <p:spPr>
          <a:xfrm>
            <a:off x="7464240" y="5078520"/>
            <a:ext cx="1087920" cy="384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2" name="Retângulo 36"/>
          <p:cNvSpPr/>
          <p:nvPr/>
        </p:nvSpPr>
        <p:spPr>
          <a:xfrm>
            <a:off x="7004880" y="2456640"/>
            <a:ext cx="2007360" cy="310860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3" name="CaixaDeTexto 42"/>
          <p:cNvSpPr/>
          <p:nvPr/>
        </p:nvSpPr>
        <p:spPr>
          <a:xfrm>
            <a:off x="7539120" y="2172960"/>
            <a:ext cx="937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Retângulo 37"/>
          <p:cNvSpPr/>
          <p:nvPr/>
        </p:nvSpPr>
        <p:spPr>
          <a:xfrm>
            <a:off x="7464240" y="4590360"/>
            <a:ext cx="1087920" cy="384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5" name="Retângulo 41"/>
          <p:cNvSpPr/>
          <p:nvPr/>
        </p:nvSpPr>
        <p:spPr>
          <a:xfrm>
            <a:off x="7464240" y="4098960"/>
            <a:ext cx="1087920" cy="3841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print_rec(1)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6" name="Seta: para a Direita 14"/>
          <p:cNvSpPr/>
          <p:nvPr/>
        </p:nvSpPr>
        <p:spPr>
          <a:xfrm rot="10800000">
            <a:off x="8669160" y="4169160"/>
            <a:ext cx="690840" cy="281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37" name="Imagem 82" descr=""/>
          <p:cNvPicPr/>
          <p:nvPr/>
        </p:nvPicPr>
        <p:blipFill>
          <a:blip r:embed="rId5"/>
          <a:stretch/>
        </p:blipFill>
        <p:spPr>
          <a:xfrm>
            <a:off x="746280" y="1558080"/>
            <a:ext cx="2775960" cy="1186920"/>
          </a:xfrm>
          <a:prstGeom prst="rect">
            <a:avLst/>
          </a:prstGeom>
          <a:ln w="0">
            <a:noFill/>
          </a:ln>
        </p:spPr>
      </p:pic>
      <p:pic>
        <p:nvPicPr>
          <p:cNvPr id="838" name="Imagem 83" descr=""/>
          <p:cNvPicPr/>
          <p:nvPr/>
        </p:nvPicPr>
        <p:blipFill>
          <a:blip r:embed="rId6"/>
          <a:stretch/>
        </p:blipFill>
        <p:spPr>
          <a:xfrm>
            <a:off x="1839600" y="2889720"/>
            <a:ext cx="2791080" cy="1224360"/>
          </a:xfrm>
          <a:prstGeom prst="rect">
            <a:avLst/>
          </a:prstGeom>
          <a:ln w="0">
            <a:noFill/>
          </a:ln>
        </p:spPr>
      </p:pic>
      <p:pic>
        <p:nvPicPr>
          <p:cNvPr id="839" name="Imagem 84" descr=""/>
          <p:cNvPicPr/>
          <p:nvPr/>
        </p:nvPicPr>
        <p:blipFill>
          <a:blip r:embed="rId7"/>
          <a:stretch/>
        </p:blipFill>
        <p:spPr>
          <a:xfrm>
            <a:off x="3113280" y="4235040"/>
            <a:ext cx="2753280" cy="1186560"/>
          </a:xfrm>
          <a:prstGeom prst="rect">
            <a:avLst/>
          </a:prstGeom>
          <a:ln w="0">
            <a:noFill/>
          </a:ln>
        </p:spPr>
      </p:pic>
      <p:pic>
        <p:nvPicPr>
          <p:cNvPr id="840" name="Imagem 85" descr=""/>
          <p:cNvPicPr/>
          <p:nvPr/>
        </p:nvPicPr>
        <p:blipFill>
          <a:blip r:embed="rId8"/>
          <a:stretch/>
        </p:blipFill>
        <p:spPr>
          <a:xfrm>
            <a:off x="761400" y="1570320"/>
            <a:ext cx="2760840" cy="1178640"/>
          </a:xfrm>
          <a:prstGeom prst="rect">
            <a:avLst/>
          </a:prstGeom>
          <a:ln w="0">
            <a:noFill/>
          </a:ln>
        </p:spPr>
      </p:pic>
      <p:pic>
        <p:nvPicPr>
          <p:cNvPr id="841" name="Imagem 86" descr=""/>
          <p:cNvPicPr/>
          <p:nvPr/>
        </p:nvPicPr>
        <p:blipFill>
          <a:blip r:embed="rId9"/>
          <a:stretch/>
        </p:blipFill>
        <p:spPr>
          <a:xfrm>
            <a:off x="1839600" y="2905560"/>
            <a:ext cx="2791080" cy="1224360"/>
          </a:xfrm>
          <a:prstGeom prst="rect">
            <a:avLst/>
          </a:prstGeom>
          <a:ln w="0">
            <a:noFill/>
          </a:ln>
        </p:spPr>
      </p:pic>
      <p:pic>
        <p:nvPicPr>
          <p:cNvPr id="842" name="Imagem 87" descr=""/>
          <p:cNvPicPr/>
          <p:nvPr/>
        </p:nvPicPr>
        <p:blipFill>
          <a:blip r:embed="rId10"/>
          <a:stretch/>
        </p:blipFill>
        <p:spPr>
          <a:xfrm>
            <a:off x="3088440" y="4235040"/>
            <a:ext cx="2783520" cy="1186560"/>
          </a:xfrm>
          <a:prstGeom prst="rect">
            <a:avLst/>
          </a:prstGeom>
          <a:ln w="0">
            <a:noFill/>
          </a:ln>
        </p:spPr>
      </p:pic>
      <p:sp>
        <p:nvSpPr>
          <p:cNvPr id="843" name="CustomShape 234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239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CustomShape 240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6" name="Imagem 88" descr=""/>
          <p:cNvPicPr/>
          <p:nvPr/>
        </p:nvPicPr>
        <p:blipFill>
          <a:blip r:embed="rId1"/>
          <a:stretch/>
        </p:blipFill>
        <p:spPr>
          <a:xfrm>
            <a:off x="1849320" y="2800080"/>
            <a:ext cx="2872440" cy="1238760"/>
          </a:xfrm>
          <a:prstGeom prst="rect">
            <a:avLst/>
          </a:prstGeom>
          <a:ln w="0">
            <a:noFill/>
          </a:ln>
        </p:spPr>
      </p:pic>
      <p:pic>
        <p:nvPicPr>
          <p:cNvPr id="847" name="Imagem 89" descr=""/>
          <p:cNvPicPr/>
          <p:nvPr/>
        </p:nvPicPr>
        <p:blipFill>
          <a:blip r:embed="rId2"/>
          <a:stretch/>
        </p:blipFill>
        <p:spPr>
          <a:xfrm>
            <a:off x="766800" y="1440000"/>
            <a:ext cx="2818800" cy="1231200"/>
          </a:xfrm>
          <a:prstGeom prst="rect">
            <a:avLst/>
          </a:prstGeom>
          <a:ln w="0">
            <a:noFill/>
          </a:ln>
        </p:spPr>
      </p:pic>
      <p:pic>
        <p:nvPicPr>
          <p:cNvPr id="848" name="Picture 51" descr="Foto de Old Monitor De Computador e mais fotos de stock de Computador -  Computador, Antigo, Monitor de computador - iStock"/>
          <p:cNvPicPr/>
          <p:nvPr/>
        </p:nvPicPr>
        <p:blipFill>
          <a:blip r:embed="rId3"/>
          <a:srcRect l="9467" t="9711" r="10053" b="6795"/>
          <a:stretch/>
        </p:blipFill>
        <p:spPr>
          <a:xfrm>
            <a:off x="649440" y="4830840"/>
            <a:ext cx="1828440" cy="1816200"/>
          </a:xfrm>
          <a:prstGeom prst="rect">
            <a:avLst/>
          </a:prstGeom>
          <a:ln w="0">
            <a:noFill/>
          </a:ln>
        </p:spPr>
      </p:pic>
      <p:sp>
        <p:nvSpPr>
          <p:cNvPr id="849" name="CaixaDeTexto 40"/>
          <p:cNvSpPr/>
          <p:nvPr/>
        </p:nvSpPr>
        <p:spPr>
          <a:xfrm>
            <a:off x="950040" y="5050080"/>
            <a:ext cx="2671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Retângulo 42"/>
          <p:cNvSpPr/>
          <p:nvPr/>
        </p:nvSpPr>
        <p:spPr>
          <a:xfrm>
            <a:off x="7607160" y="5038200"/>
            <a:ext cx="1107720" cy="391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1" name="Retângulo 43"/>
          <p:cNvSpPr/>
          <p:nvPr/>
        </p:nvSpPr>
        <p:spPr>
          <a:xfrm>
            <a:off x="7139160" y="2368440"/>
            <a:ext cx="2044080" cy="316512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52" name="CaixaDeTexto 43"/>
          <p:cNvSpPr/>
          <p:nvPr/>
        </p:nvSpPr>
        <p:spPr>
          <a:xfrm>
            <a:off x="7692120" y="2079360"/>
            <a:ext cx="937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Retângulo 44"/>
          <p:cNvSpPr/>
          <p:nvPr/>
        </p:nvSpPr>
        <p:spPr>
          <a:xfrm>
            <a:off x="7607160" y="4541040"/>
            <a:ext cx="1107720" cy="39132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print_rec(2)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4" name="Seta: para a Direita 13"/>
          <p:cNvSpPr/>
          <p:nvPr/>
        </p:nvSpPr>
        <p:spPr>
          <a:xfrm rot="10800000">
            <a:off x="8836560" y="4597200"/>
            <a:ext cx="703440" cy="28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55" name="Imagem 90" descr=""/>
          <p:cNvPicPr/>
          <p:nvPr/>
        </p:nvPicPr>
        <p:blipFill>
          <a:blip r:embed="rId4"/>
          <a:stretch/>
        </p:blipFill>
        <p:spPr>
          <a:xfrm>
            <a:off x="766800" y="1453680"/>
            <a:ext cx="2826360" cy="1208160"/>
          </a:xfrm>
          <a:prstGeom prst="rect">
            <a:avLst/>
          </a:prstGeom>
          <a:ln w="0">
            <a:noFill/>
          </a:ln>
        </p:spPr>
      </p:pic>
      <p:pic>
        <p:nvPicPr>
          <p:cNvPr id="856" name="Imagem 91" descr=""/>
          <p:cNvPicPr/>
          <p:nvPr/>
        </p:nvPicPr>
        <p:blipFill>
          <a:blip r:embed="rId5"/>
          <a:stretch/>
        </p:blipFill>
        <p:spPr>
          <a:xfrm>
            <a:off x="1879920" y="2809440"/>
            <a:ext cx="2841840" cy="1246680"/>
          </a:xfrm>
          <a:prstGeom prst="rect">
            <a:avLst/>
          </a:prstGeom>
          <a:ln w="0">
            <a:noFill/>
          </a:ln>
        </p:spPr>
      </p:pic>
      <p:pic>
        <p:nvPicPr>
          <p:cNvPr id="857" name="Imagem 92" descr=""/>
          <p:cNvPicPr/>
          <p:nvPr/>
        </p:nvPicPr>
        <p:blipFill>
          <a:blip r:embed="rId6"/>
          <a:stretch/>
        </p:blipFill>
        <p:spPr>
          <a:xfrm>
            <a:off x="782280" y="1465920"/>
            <a:ext cx="2810880" cy="1200600"/>
          </a:xfrm>
          <a:prstGeom prst="rect">
            <a:avLst/>
          </a:prstGeom>
          <a:ln w="0">
            <a:noFill/>
          </a:ln>
        </p:spPr>
      </p:pic>
      <p:pic>
        <p:nvPicPr>
          <p:cNvPr id="858" name="Imagem 93" descr=""/>
          <p:cNvPicPr/>
          <p:nvPr/>
        </p:nvPicPr>
        <p:blipFill>
          <a:blip r:embed="rId7"/>
          <a:stretch/>
        </p:blipFill>
        <p:spPr>
          <a:xfrm>
            <a:off x="1879920" y="2825640"/>
            <a:ext cx="2841840" cy="1246680"/>
          </a:xfrm>
          <a:prstGeom prst="rect">
            <a:avLst/>
          </a:prstGeom>
          <a:ln w="0">
            <a:noFill/>
          </a:ln>
        </p:spPr>
      </p:pic>
      <p:sp>
        <p:nvSpPr>
          <p:cNvPr id="859" name="Conector: Angulado 15"/>
          <p:cNvSpPr/>
          <p:nvPr/>
        </p:nvSpPr>
        <p:spPr>
          <a:xfrm flipH="1" rot="16200000">
            <a:off x="3516840" y="2447640"/>
            <a:ext cx="445680" cy="306360"/>
          </a:xfrm>
          <a:prstGeom prst="bentConnector3">
            <a:avLst>
              <a:gd name="adj1" fmla="val 4528"/>
            </a:avLst>
          </a:pr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0" name="CustomShape 238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243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CustomShape 244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3" name="Imagem 94" descr=""/>
          <p:cNvPicPr/>
          <p:nvPr/>
        </p:nvPicPr>
        <p:blipFill>
          <a:blip r:embed="rId1"/>
          <a:stretch/>
        </p:blipFill>
        <p:spPr>
          <a:xfrm>
            <a:off x="657720" y="1440000"/>
            <a:ext cx="2825640" cy="1234440"/>
          </a:xfrm>
          <a:prstGeom prst="rect">
            <a:avLst/>
          </a:prstGeom>
          <a:ln w="0">
            <a:noFill/>
          </a:ln>
        </p:spPr>
      </p:pic>
      <p:pic>
        <p:nvPicPr>
          <p:cNvPr id="864" name="Picture 52" descr="Foto de Old Monitor De Computador e mais fotos de stock de Computador -  Computador, Antigo, Monitor de computador - iStock"/>
          <p:cNvPicPr/>
          <p:nvPr/>
        </p:nvPicPr>
        <p:blipFill>
          <a:blip r:embed="rId2"/>
          <a:srcRect l="9467" t="9711" r="10053" b="6795"/>
          <a:stretch/>
        </p:blipFill>
        <p:spPr>
          <a:xfrm>
            <a:off x="540000" y="4839120"/>
            <a:ext cx="1833120" cy="1820880"/>
          </a:xfrm>
          <a:prstGeom prst="rect">
            <a:avLst/>
          </a:prstGeom>
          <a:ln w="0">
            <a:noFill/>
          </a:ln>
        </p:spPr>
      </p:pic>
      <p:sp>
        <p:nvSpPr>
          <p:cNvPr id="865" name="CaixaDeTexto 45"/>
          <p:cNvSpPr/>
          <p:nvPr/>
        </p:nvSpPr>
        <p:spPr>
          <a:xfrm>
            <a:off x="841680" y="5058720"/>
            <a:ext cx="267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Retângulo 45"/>
          <p:cNvSpPr/>
          <p:nvPr/>
        </p:nvSpPr>
        <p:spPr>
          <a:xfrm>
            <a:off x="7515000" y="5047200"/>
            <a:ext cx="1110600" cy="3920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print_rec(3)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7" name="Retângulo 46"/>
          <p:cNvSpPr/>
          <p:nvPr/>
        </p:nvSpPr>
        <p:spPr>
          <a:xfrm>
            <a:off x="7045920" y="2370600"/>
            <a:ext cx="2049120" cy="3173040"/>
          </a:xfrm>
          <a:prstGeom prst="rect">
            <a:avLst/>
          </a:prstGeom>
          <a:noFill/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68" name="CaixaDeTexto 46"/>
          <p:cNvSpPr/>
          <p:nvPr/>
        </p:nvSpPr>
        <p:spPr>
          <a:xfrm>
            <a:off x="7601040" y="2081160"/>
            <a:ext cx="937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Call   Stack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Seta: para a Direita 16"/>
          <p:cNvSpPr/>
          <p:nvPr/>
        </p:nvSpPr>
        <p:spPr>
          <a:xfrm rot="10800000">
            <a:off x="8747640" y="5091480"/>
            <a:ext cx="70488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870" name="Imagem 95" descr=""/>
          <p:cNvPicPr/>
          <p:nvPr/>
        </p:nvPicPr>
        <p:blipFill>
          <a:blip r:embed="rId3"/>
          <a:stretch/>
        </p:blipFill>
        <p:spPr>
          <a:xfrm>
            <a:off x="657720" y="1453680"/>
            <a:ext cx="2833560" cy="1211400"/>
          </a:xfrm>
          <a:prstGeom prst="rect">
            <a:avLst/>
          </a:prstGeom>
          <a:ln w="0">
            <a:noFill/>
          </a:ln>
        </p:spPr>
      </p:pic>
      <p:pic>
        <p:nvPicPr>
          <p:cNvPr id="871" name="Imagem 96" descr=""/>
          <p:cNvPicPr/>
          <p:nvPr/>
        </p:nvPicPr>
        <p:blipFill>
          <a:blip r:embed="rId4"/>
          <a:stretch/>
        </p:blipFill>
        <p:spPr>
          <a:xfrm>
            <a:off x="673200" y="1465920"/>
            <a:ext cx="2818080" cy="1203480"/>
          </a:xfrm>
          <a:prstGeom prst="rect">
            <a:avLst/>
          </a:prstGeom>
          <a:ln w="0">
            <a:noFill/>
          </a:ln>
        </p:spPr>
      </p:pic>
      <p:sp>
        <p:nvSpPr>
          <p:cNvPr id="872" name="CustomShape 242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24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CustomShape 248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5" name="Picture 53" descr="Foto de Old Monitor De Computador e mais fotos de stock de Computador -  Computador, Antigo, Monitor de computador - iStock"/>
          <p:cNvPicPr/>
          <p:nvPr/>
        </p:nvPicPr>
        <p:blipFill>
          <a:blip r:embed="rId1"/>
          <a:srcRect l="9467" t="9711" r="10053" b="6795"/>
          <a:stretch/>
        </p:blipFill>
        <p:spPr>
          <a:xfrm>
            <a:off x="618480" y="4847400"/>
            <a:ext cx="1612440" cy="1811160"/>
          </a:xfrm>
          <a:prstGeom prst="rect">
            <a:avLst/>
          </a:prstGeom>
          <a:ln w="0">
            <a:noFill/>
          </a:ln>
        </p:spPr>
      </p:pic>
      <p:sp>
        <p:nvSpPr>
          <p:cNvPr id="876" name="CaixaDeTexto 44"/>
          <p:cNvSpPr/>
          <p:nvPr/>
        </p:nvSpPr>
        <p:spPr>
          <a:xfrm>
            <a:off x="870840" y="5066280"/>
            <a:ext cx="1796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7" name="Imagem 97" descr=""/>
          <p:cNvPicPr/>
          <p:nvPr/>
        </p:nvPicPr>
        <p:blipFill>
          <a:blip r:embed="rId2"/>
          <a:stretch/>
        </p:blipFill>
        <p:spPr>
          <a:xfrm>
            <a:off x="687960" y="1454760"/>
            <a:ext cx="4530600" cy="3025080"/>
          </a:xfrm>
          <a:prstGeom prst="rect">
            <a:avLst/>
          </a:prstGeom>
          <a:ln w="0">
            <a:noFill/>
          </a:ln>
        </p:spPr>
      </p:pic>
      <p:sp>
        <p:nvSpPr>
          <p:cNvPr id="878" name="CaixaDeTexto 47"/>
          <p:cNvSpPr/>
          <p:nvPr/>
        </p:nvSpPr>
        <p:spPr>
          <a:xfrm>
            <a:off x="841680" y="5058720"/>
            <a:ext cx="267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CustomShape 246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CustomShape 250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 - Exercícios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CustomShape 251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Implemente uma soma recursiva de 0….N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 = 3 | Soma = 3 + 2 + 1 ou 1 + 2 + 3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 = 3 | Soma = 5 + 4 + 3 + 2 + 1 ou 1 + 2 + 3 + 4 + 5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190800" indent="-2134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Implemente o Fibonacci Iterativo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4520"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CustomShape 252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3" name="CustomShape 253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ustomShape 255"/>
          <p:cNvSpPr/>
          <p:nvPr/>
        </p:nvSpPr>
        <p:spPr>
          <a:xfrm>
            <a:off x="360000" y="360000"/>
            <a:ext cx="935172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Recursão vs Iteração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CustomShape 256"/>
          <p:cNvSpPr/>
          <p:nvPr/>
        </p:nvSpPr>
        <p:spPr>
          <a:xfrm>
            <a:off x="360000" y="1980000"/>
            <a:ext cx="9171720" cy="46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Cada situação demanda uma abordagem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Via de regra, a recursão apresenta </a:t>
            </a:r>
            <a:r>
              <a:rPr b="0" i="1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overhead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em relação a iterativa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No entanto, veremos que em algumas situações a aplicação de recursão é sugestiva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CustomShape 257"/>
          <p:cNvSpPr/>
          <p:nvPr/>
        </p:nvSpPr>
        <p:spPr>
          <a:xfrm>
            <a:off x="7608600" y="6886080"/>
            <a:ext cx="227700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CustomShape 258"/>
          <p:cNvSpPr/>
          <p:nvPr/>
        </p:nvSpPr>
        <p:spPr>
          <a:xfrm>
            <a:off x="897120" y="6886080"/>
            <a:ext cx="64389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8" name="Imagem 98" descr=""/>
          <p:cNvPicPr/>
          <p:nvPr/>
        </p:nvPicPr>
        <p:blipFill>
          <a:blip r:embed="rId1"/>
          <a:srcRect l="0" t="0" r="0" b="23947"/>
          <a:stretch/>
        </p:blipFill>
        <p:spPr>
          <a:xfrm>
            <a:off x="782640" y="4125600"/>
            <a:ext cx="3788640" cy="1586160"/>
          </a:xfrm>
          <a:prstGeom prst="rect">
            <a:avLst/>
          </a:prstGeom>
          <a:ln w="0">
            <a:noFill/>
          </a:ln>
        </p:spPr>
      </p:pic>
      <p:pic>
        <p:nvPicPr>
          <p:cNvPr id="889" name="Imagem 99" descr=""/>
          <p:cNvPicPr/>
          <p:nvPr/>
        </p:nvPicPr>
        <p:blipFill>
          <a:blip r:embed="rId2"/>
          <a:stretch/>
        </p:blipFill>
        <p:spPr>
          <a:xfrm>
            <a:off x="5975280" y="4317120"/>
            <a:ext cx="2154960" cy="99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80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Handwritten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CustomShape 83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9" name="CustomShape 84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Picture 11" descr=""/>
          <p:cNvPicPr/>
          <p:nvPr/>
        </p:nvPicPr>
        <p:blipFill>
          <a:blip r:embed="rId1"/>
          <a:stretch/>
        </p:blipFill>
        <p:spPr>
          <a:xfrm>
            <a:off x="445320" y="1483920"/>
            <a:ext cx="5954760" cy="1880640"/>
          </a:xfrm>
          <a:prstGeom prst="rect">
            <a:avLst/>
          </a:prstGeom>
          <a:ln w="0">
            <a:noFill/>
          </a:ln>
        </p:spPr>
      </p:pic>
      <p:pic>
        <p:nvPicPr>
          <p:cNvPr id="412" name="Picture 12" descr=""/>
          <p:cNvPicPr/>
          <p:nvPr/>
        </p:nvPicPr>
        <p:blipFill>
          <a:blip r:embed="rId2"/>
          <a:stretch/>
        </p:blipFill>
        <p:spPr>
          <a:xfrm>
            <a:off x="6586200" y="1828800"/>
            <a:ext cx="3242880" cy="2610360"/>
          </a:xfrm>
          <a:prstGeom prst="rect">
            <a:avLst/>
          </a:prstGeom>
          <a:ln w="0">
            <a:noFill/>
          </a:ln>
        </p:spPr>
      </p:pic>
      <p:pic>
        <p:nvPicPr>
          <p:cNvPr id="413" name="Picture 13" descr=""/>
          <p:cNvPicPr/>
          <p:nvPr/>
        </p:nvPicPr>
        <p:blipFill>
          <a:blip r:embed="rId3"/>
          <a:stretch/>
        </p:blipFill>
        <p:spPr>
          <a:xfrm>
            <a:off x="6593400" y="4628520"/>
            <a:ext cx="2971080" cy="1771560"/>
          </a:xfrm>
          <a:prstGeom prst="rect">
            <a:avLst/>
          </a:prstGeom>
          <a:ln w="0">
            <a:noFill/>
          </a:ln>
        </p:spPr>
      </p:pic>
      <p:pic>
        <p:nvPicPr>
          <p:cNvPr id="414" name="Picture 15" descr=""/>
          <p:cNvPicPr/>
          <p:nvPr/>
        </p:nvPicPr>
        <p:blipFill>
          <a:blip r:embed="rId4"/>
          <a:stretch/>
        </p:blipFill>
        <p:spPr>
          <a:xfrm>
            <a:off x="1620720" y="5234400"/>
            <a:ext cx="3851640" cy="1099080"/>
          </a:xfrm>
          <a:prstGeom prst="rect">
            <a:avLst/>
          </a:prstGeom>
          <a:ln w="0">
            <a:noFill/>
          </a:ln>
        </p:spPr>
      </p:pic>
      <p:pic>
        <p:nvPicPr>
          <p:cNvPr id="415" name="Picture 16" descr=""/>
          <p:cNvPicPr/>
          <p:nvPr/>
        </p:nvPicPr>
        <p:blipFill>
          <a:blip r:embed="rId5"/>
          <a:stretch/>
        </p:blipFill>
        <p:spPr>
          <a:xfrm>
            <a:off x="1143000" y="3316320"/>
            <a:ext cx="4894560" cy="1940760"/>
          </a:xfrm>
          <a:prstGeom prst="rect">
            <a:avLst/>
          </a:prstGeom>
          <a:ln w="0">
            <a:noFill/>
          </a:ln>
        </p:spPr>
      </p:pic>
      <p:pic>
        <p:nvPicPr>
          <p:cNvPr id="416" name="Picture 14" descr=""/>
          <p:cNvPicPr/>
          <p:nvPr/>
        </p:nvPicPr>
        <p:blipFill>
          <a:blip r:embed="rId6"/>
          <a:srcRect l="0" t="30358" r="0" b="23361"/>
          <a:stretch/>
        </p:blipFill>
        <p:spPr>
          <a:xfrm>
            <a:off x="1312200" y="6067440"/>
            <a:ext cx="4643280" cy="64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86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Parking Lot Monitoring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CustomShape 87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9" name="CustomShape 88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Picture 17" descr=""/>
          <p:cNvPicPr/>
          <p:nvPr/>
        </p:nvPicPr>
        <p:blipFill>
          <a:blip r:embed="rId1"/>
          <a:stretch/>
        </p:blipFill>
        <p:spPr>
          <a:xfrm>
            <a:off x="194400" y="1627920"/>
            <a:ext cx="5748480" cy="2129760"/>
          </a:xfrm>
          <a:prstGeom prst="rect">
            <a:avLst/>
          </a:prstGeom>
          <a:ln w="0">
            <a:noFill/>
          </a:ln>
        </p:spPr>
      </p:pic>
      <p:pic>
        <p:nvPicPr>
          <p:cNvPr id="422" name="Picture 18" descr=""/>
          <p:cNvPicPr/>
          <p:nvPr/>
        </p:nvPicPr>
        <p:blipFill>
          <a:blip r:embed="rId2"/>
          <a:stretch/>
        </p:blipFill>
        <p:spPr>
          <a:xfrm>
            <a:off x="5715000" y="1627920"/>
            <a:ext cx="4140720" cy="4906440"/>
          </a:xfrm>
          <a:prstGeom prst="rect">
            <a:avLst/>
          </a:prstGeom>
          <a:ln w="0">
            <a:noFill/>
          </a:ln>
        </p:spPr>
      </p:pic>
      <p:pic>
        <p:nvPicPr>
          <p:cNvPr id="423" name="Picture 19" descr=""/>
          <p:cNvPicPr/>
          <p:nvPr/>
        </p:nvPicPr>
        <p:blipFill>
          <a:blip r:embed="rId3"/>
          <a:stretch/>
        </p:blipFill>
        <p:spPr>
          <a:xfrm>
            <a:off x="457200" y="4005360"/>
            <a:ext cx="5055120" cy="148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94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Parking Lot Monitoring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95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6" name="CustomShape 96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Picture 22" descr=""/>
          <p:cNvPicPr/>
          <p:nvPr/>
        </p:nvPicPr>
        <p:blipFill>
          <a:blip r:embed="rId1"/>
          <a:stretch/>
        </p:blipFill>
        <p:spPr>
          <a:xfrm>
            <a:off x="0" y="1417320"/>
            <a:ext cx="5002560" cy="3382560"/>
          </a:xfrm>
          <a:prstGeom prst="rect">
            <a:avLst/>
          </a:prstGeom>
          <a:ln w="0">
            <a:noFill/>
          </a:ln>
        </p:spPr>
      </p:pic>
      <p:pic>
        <p:nvPicPr>
          <p:cNvPr id="429" name="Picture 23" descr=""/>
          <p:cNvPicPr/>
          <p:nvPr/>
        </p:nvPicPr>
        <p:blipFill>
          <a:blip r:embed="rId2"/>
          <a:stretch/>
        </p:blipFill>
        <p:spPr>
          <a:xfrm>
            <a:off x="4620600" y="2743200"/>
            <a:ext cx="5051880" cy="1769760"/>
          </a:xfrm>
          <a:prstGeom prst="rect">
            <a:avLst/>
          </a:prstGeom>
          <a:ln w="0">
            <a:noFill/>
          </a:ln>
        </p:spPr>
      </p:pic>
      <p:pic>
        <p:nvPicPr>
          <p:cNvPr id="430" name="Picture 24" descr=""/>
          <p:cNvPicPr/>
          <p:nvPr/>
        </p:nvPicPr>
        <p:blipFill>
          <a:blip r:embed="rId3"/>
          <a:stretch/>
        </p:blipFill>
        <p:spPr>
          <a:xfrm>
            <a:off x="4620600" y="4527360"/>
            <a:ext cx="4979880" cy="210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98"/>
          <p:cNvSpPr/>
          <p:nvPr/>
        </p:nvSpPr>
        <p:spPr>
          <a:xfrm>
            <a:off x="360000" y="360000"/>
            <a:ext cx="9344520" cy="88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Facial Expression Recognition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99"/>
          <p:cNvSpPr/>
          <p:nvPr/>
        </p:nvSpPr>
        <p:spPr>
          <a:xfrm>
            <a:off x="360000" y="1627920"/>
            <a:ext cx="9164520" cy="46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3" name="CustomShape 100"/>
          <p:cNvSpPr/>
          <p:nvPr/>
        </p:nvSpPr>
        <p:spPr>
          <a:xfrm>
            <a:off x="7608600" y="6886080"/>
            <a:ext cx="226980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937800" y="6889320"/>
            <a:ext cx="64400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Picture 25" descr=""/>
          <p:cNvPicPr/>
          <p:nvPr/>
        </p:nvPicPr>
        <p:blipFill>
          <a:blip r:embed="rId1"/>
          <a:stretch/>
        </p:blipFill>
        <p:spPr>
          <a:xfrm>
            <a:off x="116280" y="1676520"/>
            <a:ext cx="5826600" cy="2028960"/>
          </a:xfrm>
          <a:prstGeom prst="rect">
            <a:avLst/>
          </a:prstGeom>
          <a:ln w="0">
            <a:noFill/>
          </a:ln>
        </p:spPr>
      </p:pic>
      <p:pic>
        <p:nvPicPr>
          <p:cNvPr id="436" name="Picture 26" descr=""/>
          <p:cNvPicPr/>
          <p:nvPr/>
        </p:nvPicPr>
        <p:blipFill>
          <a:blip r:embed="rId2"/>
          <a:stretch/>
        </p:blipFill>
        <p:spPr>
          <a:xfrm>
            <a:off x="349920" y="4114800"/>
            <a:ext cx="5135760" cy="1545120"/>
          </a:xfrm>
          <a:prstGeom prst="rect">
            <a:avLst/>
          </a:prstGeom>
          <a:ln w="0">
            <a:noFill/>
          </a:ln>
        </p:spPr>
      </p:pic>
      <p:pic>
        <p:nvPicPr>
          <p:cNvPr id="437" name="Picture 27" descr=""/>
          <p:cNvPicPr/>
          <p:nvPr/>
        </p:nvPicPr>
        <p:blipFill>
          <a:blip r:embed="rId3"/>
          <a:stretch/>
        </p:blipFill>
        <p:spPr>
          <a:xfrm>
            <a:off x="5715000" y="1828800"/>
            <a:ext cx="4114080" cy="2889360"/>
          </a:xfrm>
          <a:prstGeom prst="rect">
            <a:avLst/>
          </a:prstGeom>
          <a:ln w="0">
            <a:noFill/>
          </a:ln>
        </p:spPr>
      </p:pic>
      <p:pic>
        <p:nvPicPr>
          <p:cNvPr id="438" name="Picture 28" descr=""/>
          <p:cNvPicPr/>
          <p:nvPr/>
        </p:nvPicPr>
        <p:blipFill>
          <a:blip r:embed="rId4"/>
          <a:stretch/>
        </p:blipFill>
        <p:spPr>
          <a:xfrm>
            <a:off x="6512760" y="4767120"/>
            <a:ext cx="2518200" cy="163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2350</TotalTime>
  <Application>LibreOffice/24.2.7.2$Linux_X86_64 LibreOffice_project/420$Build-2</Application>
  <AppVersion>15.0000</AppVersion>
  <Words>747</Words>
  <Paragraphs>176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2021-09-24T13:47:51Z</cp:lastPrinted>
  <dcterms:modified xsi:type="dcterms:W3CDTF">2025-08-08T13:13:07Z</dcterms:modified>
  <cp:revision>157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